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2" d="100"/>
          <a:sy n="62" d="100"/>
        </p:scale>
        <p:origin x="68" y="2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C892E8E6-ADE2-4DA8-89CD-69661A8CE79C}"/>
    <pc:docChg chg="custSel modSld">
      <pc:chgData name="Santhan Thangarasa" userId="408d9f9c-4a2c-4dc8-a0f4-253ef568dfdf" providerId="ADAL" clId="{C892E8E6-ADE2-4DA8-89CD-69661A8CE79C}" dt="2021-04-19T09:31:01.747" v="21"/>
      <pc:docMkLst>
        <pc:docMk/>
      </pc:docMkLst>
      <pc:sldChg chg="modSp mod addCm modCm">
        <pc:chgData name="Santhan Thangarasa" userId="408d9f9c-4a2c-4dc8-a0f4-253ef568dfdf" providerId="ADAL" clId="{C892E8E6-ADE2-4DA8-89CD-69661A8CE79C}" dt="2021-04-19T09:31:01.747" v="21"/>
        <pc:sldMkLst>
          <pc:docMk/>
          <pc:sldMk cId="3100701317" sldId="404"/>
        </pc:sldMkLst>
        <pc:spChg chg="mod">
          <ac:chgData name="Santhan Thangarasa" userId="408d9f9c-4a2c-4dc8-a0f4-253ef568dfdf" providerId="ADAL" clId="{C892E8E6-ADE2-4DA8-89CD-69661A8CE79C}" dt="2021-04-19T09:30:48.991" v="19" actId="20577"/>
          <ac:spMkLst>
            <pc:docMk/>
            <pc:sldMk cId="3100701317" sldId="404"/>
            <ac:spMk id="3" creationId="{00000000-0000-0000-0000-000000000000}"/>
          </ac:spMkLst>
        </pc:spChg>
      </pc:sldChg>
      <pc:sldChg chg="modSp mod">
        <pc:chgData name="Santhan Thangarasa" userId="408d9f9c-4a2c-4dc8-a0f4-253ef568dfdf" providerId="ADAL" clId="{C892E8E6-ADE2-4DA8-89CD-69661A8CE79C}" dt="2021-04-19T09:30:04.722" v="5" actId="255"/>
        <pc:sldMkLst>
          <pc:docMk/>
          <pc:sldMk cId="312394889" sldId="415"/>
        </pc:sldMkLst>
        <pc:spChg chg="mod">
          <ac:chgData name="Santhan Thangarasa" userId="408d9f9c-4a2c-4dc8-a0f4-253ef568dfdf" providerId="ADAL" clId="{C892E8E6-ADE2-4DA8-89CD-69661A8CE79C}" dt="2021-04-19T09:30:04.722" v="5" actId="255"/>
          <ac:spMkLst>
            <pc:docMk/>
            <pc:sldMk cId="312394889" sldId="415"/>
            <ac:spMk id="3" creationId="{00000000-0000-0000-0000-000000000000}"/>
          </ac:spMkLst>
        </pc:spChg>
      </pc:sldChg>
      <pc:sldChg chg="modSp mod addCm">
        <pc:chgData name="Santhan Thangarasa" userId="408d9f9c-4a2c-4dc8-a0f4-253ef568dfdf" providerId="ADAL" clId="{C892E8E6-ADE2-4DA8-89CD-69661A8CE79C}" dt="2021-04-19T09:29:38.825" v="2" actId="1589"/>
        <pc:sldMkLst>
          <pc:docMk/>
          <pc:sldMk cId="4134003058" sldId="419"/>
        </pc:sldMkLst>
        <pc:spChg chg="mod">
          <ac:chgData name="Santhan Thangarasa" userId="408d9f9c-4a2c-4dc8-a0f4-253ef568dfdf" providerId="ADAL" clId="{C892E8E6-ADE2-4DA8-89CD-69661A8CE79C}" dt="2021-04-19T09:29:29.696" v="1" actId="400"/>
          <ac:spMkLst>
            <pc:docMk/>
            <pc:sldMk cId="4134003058" sldId="419"/>
            <ac:spMk id="2" creationId="{1A5487F2-0DAC-45F8-8956-804D34653489}"/>
          </ac:spMkLst>
        </pc:spChg>
        <pc:spChg chg="mod">
          <ac:chgData name="Santhan Thangarasa" userId="408d9f9c-4a2c-4dc8-a0f4-253ef568dfdf" providerId="ADAL" clId="{C892E8E6-ADE2-4DA8-89CD-69661A8CE79C}" dt="2021-04-19T09:29:27.086" v="0" actId="400"/>
          <ac:spMkLst>
            <pc:docMk/>
            <pc:sldMk cId="4134003058" sldId="419"/>
            <ac:spMk id="3" creationId="{82AC37DA-52C5-436B-81B5-DD7ABF595E3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xmlns="" val="20000"/>
                    </a:ext>
                  </a:extLst>
                </a:gridCol>
                <a:gridCol w="2131354">
                  <a:extLst>
                    <a:ext uri="{9D8B030D-6E8A-4147-A177-3AD203B41FA5}">
                      <a16:colId xmlns:a16="http://schemas.microsoft.com/office/drawing/2014/main" xmlns=""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xmlns="" val="20000"/>
                    </a:ext>
                  </a:extLst>
                </a:gridCol>
                <a:gridCol w="3313604">
                  <a:extLst>
                    <a:ext uri="{9D8B030D-6E8A-4147-A177-3AD203B41FA5}">
                      <a16:colId xmlns:a16="http://schemas.microsoft.com/office/drawing/2014/main" xmlns=""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xmlns=""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strike="sngStrike" dirty="0">
                <a:solidFill>
                  <a:srgbClr val="FF0000"/>
                </a:solidFill>
              </a:rPr>
              <a:t>Up to 3 km/h and at high SINR (in-sync), relaxation by factor 4 can be allowed for FR1.</a:t>
            </a:r>
            <a:endParaRPr lang="sv-SE" sz="1400" strike="sngStrike" dirty="0">
              <a:solidFill>
                <a:srgbClr val="FF0000"/>
              </a:solidFill>
            </a:endParaRPr>
          </a:p>
          <a:p>
            <a:pPr fontAlgn="ctr"/>
            <a:r>
              <a:rPr lang="en-GB" sz="1400" strike="sngStrike" dirty="0">
                <a:solidFill>
                  <a:srgbClr val="FF0000"/>
                </a:solidFill>
              </a:rPr>
              <a:t>Up to 3 km/h at low SINR (out-of-sync), relaxation if allowed should be smaller than factor 2 for FR1. </a:t>
            </a:r>
            <a:endParaRPr lang="sv-SE" sz="1400" strike="sngStrike" dirty="0">
              <a:solidFill>
                <a:srgbClr val="FF0000"/>
              </a:solidFill>
            </a:endParaRPr>
          </a:p>
          <a:p>
            <a:pPr fontAlgn="ctr"/>
            <a:r>
              <a:rPr lang="en-GB" sz="1400" strike="sngStrike" dirty="0">
                <a:solidFill>
                  <a:srgbClr val="FF0000"/>
                </a:solidFill>
              </a:rPr>
              <a:t>Up to 30 km/h and at high SINR (e.g. in-sync), relaxation if allowed should be smaller than factor 2 FR1.</a:t>
            </a:r>
            <a:endParaRPr lang="sv-SE" sz="1400" strike="sngStrike" dirty="0">
              <a:solidFill>
                <a:srgbClr val="FF0000"/>
              </a:solidFill>
            </a:endParaRPr>
          </a:p>
          <a:p>
            <a:pPr fontAlgn="ctr"/>
            <a:r>
              <a:rPr lang="en-GB" sz="1400" strike="sngStrike" dirty="0">
                <a:solidFill>
                  <a:srgbClr val="FF0000"/>
                </a:solidFill>
              </a:rPr>
              <a:t>Up to 30 km/h at low SINR (e.g. out-of-sync), no relaxation shall be allowed for FR1. </a:t>
            </a:r>
            <a:endParaRPr lang="sv-SE" sz="1400" strike="sngStrike" dirty="0">
              <a:solidFill>
                <a:srgbClr val="FF0000"/>
              </a:solidFill>
            </a:endParaRPr>
          </a:p>
          <a:p>
            <a:pPr fontAlgn="ctr"/>
            <a:r>
              <a:rPr lang="en-GB" sz="1400" strike="sngStrike" dirty="0">
                <a:solidFill>
                  <a:srgbClr val="FF0000"/>
                </a:solidFill>
              </a:rPr>
              <a:t>Up to 3 km/h at higher SINR (e.g. in-sync), relaxation if allowed should be smaller than factor 2 for FR2.</a:t>
            </a:r>
            <a:endParaRPr lang="sv-SE" sz="1400" strike="sngStrike" dirty="0">
              <a:solidFill>
                <a:srgbClr val="FF0000"/>
              </a:solidFill>
            </a:endParaRPr>
          </a:p>
          <a:p>
            <a:pPr fontAlgn="ctr"/>
            <a:r>
              <a:rPr lang="en-GB" sz="1400" strike="sngStrike" dirty="0">
                <a:solidFill>
                  <a:srgbClr val="FF0000"/>
                </a:solidFill>
              </a:rPr>
              <a:t>Up to 30 km/h, no relaxation should be allowed for FR2.</a:t>
            </a:r>
            <a:endParaRPr lang="sv-SE" sz="1400" strike="sngStrike"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RRM measurement assumptions are kept unchanged compared to the earlier simulations used for defining the existing RRM measurement requirements.</a:t>
            </a:r>
          </a:p>
          <a:p>
            <a:pPr marL="0" indent="0">
              <a:buNone/>
            </a:pPr>
            <a:endParaRPr lang="en-GB" altLang="zh-TW" sz="2000" b="1" u="sng" dirty="0" smtClean="0"/>
          </a:p>
          <a:p>
            <a:pPr marL="0" indent="0">
              <a:buNone/>
            </a:pPr>
            <a:endParaRPr lang="en-GB" altLang="zh-TW" sz="2000" b="1" u="sng" dirty="0"/>
          </a:p>
          <a:p>
            <a:pPr marL="0" indent="0">
              <a:buNone/>
            </a:pPr>
            <a:r>
              <a:rPr lang="en-GB" altLang="zh-TW" sz="2000" b="1" u="sng" dirty="0" smtClean="0"/>
              <a:t>Issue </a:t>
            </a:r>
            <a:r>
              <a:rPr lang="en-GB" altLang="zh-TW" sz="2000" b="1" u="sng" dirty="0"/>
              <a:t>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xmlns=""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xmlns=""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smtClean="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a:solidFill>
                  <a:srgbClr val="0000CC"/>
                </a:solidFill>
              </a:rPr>
              <a:t>based on the channel </a:t>
            </a:r>
            <a:r>
              <a:rPr lang="en-US" altLang="zh-TW" sz="1800" dirty="0" smtClean="0">
                <a:solidFill>
                  <a:srgbClr val="0000CC"/>
                </a:solidFill>
              </a:rPr>
              <a:t>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r>
              <a:rPr lang="en-US" altLang="zh-TW" dirty="0" smtClean="0">
                <a:solidFill>
                  <a:srgbClr val="C00000"/>
                </a:solidFill>
              </a:rPr>
              <a:t>).</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purl.org/dc/elements/1.1/"/>
    <ds:schemaRef ds:uri="9b239327-9e80-40e4-b1b7-4394fed77a33"/>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13746</TotalTime>
  <Words>3283</Words>
  <Application>Microsoft Office PowerPoint</Application>
  <PresentationFormat>寬螢幕</PresentationFormat>
  <Paragraphs>241</Paragraphs>
  <Slides>18</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簡報</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Althea Huang (黃汀華)</cp:lastModifiedBy>
  <cp:revision>2161</cp:revision>
  <dcterms:created xsi:type="dcterms:W3CDTF">2016-04-13T15:12:29Z</dcterms:created>
  <dcterms:modified xsi:type="dcterms:W3CDTF">2021-04-19T15:26:10Z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