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46" d="100"/>
          <a:sy n="46" d="100"/>
        </p:scale>
        <p:origin x="60" y="21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a:t>
            </a:r>
            <a:r>
              <a:rPr lang="en-GB" altLang="zh-TW" sz="2400" strike="sngStrike" dirty="0">
                <a:solidFill>
                  <a:srgbClr val="FF0000"/>
                </a:solidFill>
              </a:rPr>
              <a:t>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a:t>
            </a:r>
            <a:r>
              <a:rPr lang="en-US" altLang="zh-TW" sz="2400">
                <a:solidFill>
                  <a:srgbClr val="0000CC"/>
                </a:solidFill>
              </a:rPr>
              <a:t>R17 RLM/BFD </a:t>
            </a:r>
            <a:r>
              <a:rPr lang="en-US" altLang="zh-TW" sz="2400" dirty="0">
                <a:solidFill>
                  <a:srgbClr val="0000CC"/>
                </a:solidFill>
              </a:rPr>
              <a:t>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strike="sngStrik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strike="sngStrike" dirty="0">
                <a:solidFill>
                  <a:srgbClr val="0000CC"/>
                </a:solidFill>
              </a:rPr>
              <a:t>Issue 2-5-2: Exiting relaxation mode in intra-band CA/DC</a:t>
            </a:r>
          </a:p>
          <a:p>
            <a:pPr marL="0" indent="0">
              <a:buNone/>
            </a:pPr>
            <a:r>
              <a:rPr lang="en-GB" strike="sngStrike"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trike="sngStrike" dirty="0">
              <a:solidFill>
                <a:srgbClr val="0000CC"/>
              </a:solidFill>
            </a:endParaRPr>
          </a:p>
          <a:p>
            <a:pPr marL="0" indent="0">
              <a:buNone/>
            </a:pPr>
            <a:r>
              <a:rPr lang="en-GB" strike="sngStrike" dirty="0">
                <a:solidFill>
                  <a:srgbClr val="0000CC"/>
                </a:solidFill>
              </a:rPr>
              <a:t> </a:t>
            </a:r>
          </a:p>
          <a:p>
            <a:pPr marL="0" indent="0">
              <a:buNone/>
            </a:pPr>
            <a:r>
              <a:rPr lang="en-GB" b="1" u="sng" strike="sngStrike" dirty="0">
                <a:solidFill>
                  <a:srgbClr val="0000CC"/>
                </a:solidFill>
              </a:rPr>
              <a:t>Issue 2-5-3: Relaxation criteria in intra-band CA/DC</a:t>
            </a:r>
            <a:endParaRPr lang="sv-SE" b="1" u="sng" strike="sngStrike" dirty="0">
              <a:solidFill>
                <a:srgbClr val="0000CC"/>
              </a:solidFill>
            </a:endParaRPr>
          </a:p>
          <a:p>
            <a:r>
              <a:rPr lang="en-GB" strike="sngStrike"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strike="sngStrik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FD343-6777-4061-95D9-81AE5AF9F6D5}">
  <ds:schemaRefs>
    <ds:schemaRef ds:uri="http://purl.org/dc/dcmitype/"/>
    <ds:schemaRef ds:uri="9b239327-9e80-40e4-b1b7-4394fed77a33"/>
    <ds:schemaRef ds:uri="http://www.w3.org/XML/1998/namespace"/>
    <ds:schemaRef ds:uri="http://schemas.openxmlformats.org/package/2006/metadata/core-properties"/>
    <ds:schemaRef ds:uri="http://purl.org/dc/elements/1.1/"/>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13602</TotalTime>
  <Words>3563</Words>
  <Application>Microsoft Office PowerPoint</Application>
  <PresentationFormat>Widescreen</PresentationFormat>
  <Paragraphs>229</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Nokia</cp:lastModifiedBy>
  <cp:revision>2155</cp:revision>
  <dcterms:created xsi:type="dcterms:W3CDTF">2016-04-13T15:12:29Z</dcterms:created>
  <dcterms:modified xsi:type="dcterms:W3CDTF">2021-04-19T09:23:44Z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