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E9569-4C1F-47CE-939B-3018F178BB6C}" type="datetimeFigureOut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3DB06-8D16-442E-B87D-3711E587D4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4638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E9569-4C1F-47CE-939B-3018F178BB6C}" type="datetimeFigureOut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3DB06-8D16-442E-B87D-3711E587D4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3034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E9569-4C1F-47CE-939B-3018F178BB6C}" type="datetimeFigureOut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3DB06-8D16-442E-B87D-3711E587D4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8640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E9569-4C1F-47CE-939B-3018F178BB6C}" type="datetimeFigureOut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3DB06-8D16-442E-B87D-3711E587D4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1237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E9569-4C1F-47CE-939B-3018F178BB6C}" type="datetimeFigureOut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3DB06-8D16-442E-B87D-3711E587D4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2338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E9569-4C1F-47CE-939B-3018F178BB6C}" type="datetimeFigureOut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3DB06-8D16-442E-B87D-3711E587D4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73333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E9569-4C1F-47CE-939B-3018F178BB6C}" type="datetimeFigureOut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3DB06-8D16-442E-B87D-3711E587D4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483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E9569-4C1F-47CE-939B-3018F178BB6C}" type="datetimeFigureOut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3DB06-8D16-442E-B87D-3711E587D4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7165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E9569-4C1F-47CE-939B-3018F178BB6C}" type="datetimeFigureOut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3DB06-8D16-442E-B87D-3711E587D4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0483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E9569-4C1F-47CE-939B-3018F178BB6C}" type="datetimeFigureOut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3DB06-8D16-442E-B87D-3711E587D4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6227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E9569-4C1F-47CE-939B-3018F178BB6C}" type="datetimeFigureOut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3DB06-8D16-442E-B87D-3711E587D4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5745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E9569-4C1F-47CE-939B-3018F178BB6C}" type="datetimeFigureOut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3DB06-8D16-442E-B87D-3711E587D4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5717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WF on timing requirements for NR NTN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/>
              <a:t>Xiaomi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8011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WF on UE specific TA estimation error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31520" y="1772529"/>
            <a:ext cx="10430060" cy="3991139"/>
          </a:xfrm>
        </p:spPr>
        <p:txBody>
          <a:bodyPr>
            <a:normAutofit/>
          </a:bodyPr>
          <a:lstStyle/>
          <a:p>
            <a:pPr marL="228600" lvl="2">
              <a:spcBef>
                <a:spcPts val="1000"/>
              </a:spcBef>
            </a:pPr>
            <a:r>
              <a:rPr lang="en-GB" altLang="zh-CN" sz="2800" dirty="0"/>
              <a:t>The UE specific TA estimation accuracy is counted into the UE transmit timing error requirement</a:t>
            </a:r>
          </a:p>
          <a:p>
            <a:pPr marL="976313" lvl="3" indent="-342900"/>
            <a:r>
              <a:rPr lang="en-GB" altLang="zh-CN" dirty="0"/>
              <a:t>UE specific TA estimation accuracy is FFS</a:t>
            </a:r>
          </a:p>
          <a:p>
            <a:pPr marL="976313" lvl="3" indent="-342900"/>
            <a:r>
              <a:rPr lang="en-GB" altLang="zh-CN" dirty="0"/>
              <a:t>FFS whether the UE specific TA estimation accuracy shall be also defined as a separate accuracy requirement</a:t>
            </a:r>
          </a:p>
          <a:p>
            <a:pPr marL="976313" lvl="3" indent="-342900"/>
            <a:r>
              <a:rPr lang="en-GB" altLang="zh-CN" dirty="0"/>
              <a:t>Specify UE </a:t>
            </a:r>
            <a:r>
              <a:rPr lang="en-GB" altLang="zh-CN" dirty="0" err="1"/>
              <a:t>behavior</a:t>
            </a:r>
            <a:r>
              <a:rPr lang="en-GB" altLang="zh-CN" dirty="0"/>
              <a:t> related to UE specific TA estimation and the detailed </a:t>
            </a:r>
            <a:r>
              <a:rPr lang="en-GB" altLang="zh-CN" dirty="0" err="1"/>
              <a:t>behavior</a:t>
            </a:r>
            <a:r>
              <a:rPr lang="en-GB" altLang="zh-CN" dirty="0"/>
              <a:t> is FFS</a:t>
            </a:r>
          </a:p>
          <a:p>
            <a:pPr marL="976313" lvl="3" indent="-342900">
              <a:buFont typeface="Wingdings" panose="05000000000000000000" pitchFamily="2" charset="2"/>
              <a:buChar char="l"/>
            </a:pPr>
            <a:endParaRPr lang="en-GB" altLang="zh-CN" dirty="0"/>
          </a:p>
          <a:p>
            <a:pPr marL="228600" lvl="2">
              <a:spcBef>
                <a:spcPts val="1000"/>
              </a:spcBef>
            </a:pPr>
            <a:r>
              <a:rPr lang="en-GB" altLang="zh-CN" sz="2800" dirty="0"/>
              <a:t>FFS on the update periodicity of UE specific TA value</a:t>
            </a:r>
            <a:endParaRPr lang="zh-CN" altLang="zh-CN" sz="2800" dirty="0"/>
          </a:p>
        </p:txBody>
      </p:sp>
    </p:spTree>
    <p:extLst>
      <p:ext uri="{BB962C8B-B14F-4D97-AF65-F5344CB8AC3E}">
        <p14:creationId xmlns:p14="http://schemas.microsoft.com/office/powerpoint/2010/main" val="275573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WF on timing requirement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28269"/>
          </a:xfrm>
        </p:spPr>
        <p:txBody>
          <a:bodyPr>
            <a:normAutofit fontScale="77500" lnSpcReduction="20000"/>
          </a:bodyPr>
          <a:lstStyle/>
          <a:p>
            <a:r>
              <a:rPr lang="en-US" altLang="zh-CN" dirty="0"/>
              <a:t>UE initial transmit timing error (Te)</a:t>
            </a:r>
          </a:p>
          <a:p>
            <a:pPr lvl="1"/>
            <a:r>
              <a:rPr lang="en-US" altLang="zh-CN" dirty="0"/>
              <a:t>Te requirement in NTN is consist of:</a:t>
            </a:r>
          </a:p>
          <a:p>
            <a:pPr lvl="2"/>
            <a:r>
              <a:rPr lang="en-GB" altLang="zh-CN" dirty="0"/>
              <a:t>The existing Te requirements defined in TS 38.133 Table 7.1.2-1</a:t>
            </a:r>
            <a:r>
              <a:rPr lang="en-US" altLang="zh-CN" dirty="0"/>
              <a:t>, and;</a:t>
            </a:r>
          </a:p>
          <a:p>
            <a:pPr lvl="2"/>
            <a:r>
              <a:rPr lang="en-US" altLang="zh-CN" dirty="0"/>
              <a:t>UE specific estimation accuracy;</a:t>
            </a:r>
          </a:p>
          <a:p>
            <a:pPr lvl="1"/>
            <a:r>
              <a:rPr lang="en-GB" altLang="zh-CN" dirty="0"/>
              <a:t>FFS on whether and how much different relaxations are required for different sets of SCS of SSB and SCS of uplink signals</a:t>
            </a:r>
            <a:endParaRPr lang="en-US" altLang="zh-CN" dirty="0"/>
          </a:p>
          <a:p>
            <a:r>
              <a:rPr lang="en-US" altLang="zh-CN" dirty="0" err="1"/>
              <a:t>N_TA_offset</a:t>
            </a:r>
            <a:endParaRPr lang="en-US" altLang="zh-CN" dirty="0"/>
          </a:p>
          <a:p>
            <a:pPr lvl="1"/>
            <a:r>
              <a:rPr lang="en-GB" altLang="zh-CN" dirty="0"/>
              <a:t>The existing N_TA offset value defined in Table 7.1.2-2 in TS38.133 can be reused in NTN</a:t>
            </a:r>
            <a:endParaRPr lang="en-US" altLang="zh-CN" dirty="0"/>
          </a:p>
          <a:p>
            <a:r>
              <a:rPr lang="en-US" altLang="zh-CN" dirty="0"/>
              <a:t>Gradual timing adjustment </a:t>
            </a:r>
          </a:p>
          <a:p>
            <a:pPr lvl="1"/>
            <a:r>
              <a:rPr lang="en-GB" altLang="zh-CN" dirty="0"/>
              <a:t>Define new gradual timing adjustment requirements for NTN UE </a:t>
            </a:r>
          </a:p>
          <a:p>
            <a:pPr lvl="2"/>
            <a:r>
              <a:rPr lang="en-US" altLang="zh-CN" dirty="0"/>
              <a:t>FFS whether and how to count the maximum delay variation; </a:t>
            </a:r>
          </a:p>
          <a:p>
            <a:pPr lvl="3"/>
            <a:r>
              <a:rPr lang="en-US" altLang="zh-CN" dirty="0"/>
              <a:t>Note: In TR38.821, </a:t>
            </a:r>
            <a:r>
              <a:rPr lang="en-GB" altLang="zh-CN" dirty="0"/>
              <a:t>the delay variation measures how fast the round trip delay (function of UE-satellite-NTN gateway distance) varies over time when the satellite moves towards/away from the UE. </a:t>
            </a:r>
          </a:p>
          <a:p>
            <a:pPr lvl="2"/>
            <a:r>
              <a:rPr lang="en-GB" altLang="zh-CN" dirty="0"/>
              <a:t>FFS: whether define different requirements for different NTN topologies in terms of, e.g. GEO, MEO, LEO, HAPS, HIBS, altitude, elevation angles for feeder/service links, UE speed, </a:t>
            </a:r>
            <a:r>
              <a:rPr lang="en-GB" altLang="zh-CN" dirty="0" err="1"/>
              <a:t>etc</a:t>
            </a:r>
            <a:r>
              <a:rPr lang="en-GB" altLang="zh-CN" dirty="0"/>
              <a:t>;</a:t>
            </a:r>
          </a:p>
          <a:p>
            <a:pPr marL="228600" lvl="2">
              <a:spcBef>
                <a:spcPts val="1000"/>
              </a:spcBef>
            </a:pPr>
            <a:r>
              <a:rPr lang="en-GB" altLang="zh-CN" sz="2800" dirty="0"/>
              <a:t>One shot timing adjustment</a:t>
            </a:r>
          </a:p>
          <a:p>
            <a:pPr marL="685800" lvl="3">
              <a:spcBef>
                <a:spcPts val="1000"/>
              </a:spcBef>
            </a:pPr>
            <a:r>
              <a:rPr lang="en-GB" altLang="zh-CN" sz="2600" dirty="0"/>
              <a:t>Not introduce one shot timing adjustment requirement for NTN UE</a:t>
            </a:r>
            <a:endParaRPr lang="zh-CN" altLang="en-US" sz="2600" dirty="0"/>
          </a:p>
        </p:txBody>
      </p:sp>
    </p:spTree>
    <p:extLst>
      <p:ext uri="{BB962C8B-B14F-4D97-AF65-F5344CB8AC3E}">
        <p14:creationId xmlns:p14="http://schemas.microsoft.com/office/powerpoint/2010/main" val="11198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WF on TA adjustment accuracy requirement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/>
              <a:t>In </a:t>
            </a:r>
            <a:r>
              <a:rPr lang="en-US" altLang="zh-CN" dirty="0" err="1"/>
              <a:t>RRC_idle</a:t>
            </a:r>
            <a:r>
              <a:rPr lang="en-US" altLang="zh-CN" dirty="0"/>
              <a:t> mode</a:t>
            </a:r>
          </a:p>
          <a:p>
            <a:pPr lvl="1"/>
            <a:r>
              <a:rPr lang="en-US" altLang="zh-CN" dirty="0">
                <a:solidFill>
                  <a:srgbClr val="FF0000"/>
                </a:solidFill>
              </a:rPr>
              <a:t>FFS whether </a:t>
            </a:r>
            <a:r>
              <a:rPr lang="en-US" altLang="zh-CN" dirty="0"/>
              <a:t>define TA adjustment accuracy requirement;</a:t>
            </a:r>
          </a:p>
          <a:p>
            <a:pPr marL="228600" lvl="1">
              <a:spcBef>
                <a:spcPts val="1000"/>
              </a:spcBef>
            </a:pPr>
            <a:r>
              <a:rPr lang="en-US" altLang="zh-CN" sz="2800" dirty="0"/>
              <a:t>In RRC_CONNECTED mode </a:t>
            </a:r>
          </a:p>
          <a:p>
            <a:pPr marL="685800" lvl="2">
              <a:spcBef>
                <a:spcPts val="1000"/>
              </a:spcBef>
            </a:pPr>
            <a:r>
              <a:rPr lang="en-US" altLang="zh-CN" sz="2400" dirty="0"/>
              <a:t>Option 1: </a:t>
            </a:r>
            <a:r>
              <a:rPr lang="en-GB" altLang="zh-CN" sz="2400" dirty="0"/>
              <a:t>Reuse the existing TA adjustment accuracy requirement defined in TS 38.133 with considering of UL timing quantization accuracy.</a:t>
            </a:r>
          </a:p>
          <a:p>
            <a:pPr marL="685800" lvl="2">
              <a:spcBef>
                <a:spcPts val="1000"/>
              </a:spcBef>
            </a:pPr>
            <a:r>
              <a:rPr lang="en-GB" altLang="zh-CN" sz="2400" dirty="0"/>
              <a:t>Option 2: FFS on whether relax the TA adjustment accuracy requirement.</a:t>
            </a:r>
          </a:p>
          <a:p>
            <a:pPr marL="1143000" lvl="3">
              <a:spcBef>
                <a:spcPts val="1000"/>
              </a:spcBef>
            </a:pPr>
            <a:r>
              <a:rPr lang="en-GB" altLang="zh-CN" sz="2200" dirty="0"/>
              <a:t>FFS on UE position and satellite position estimation error;</a:t>
            </a:r>
          </a:p>
          <a:p>
            <a:pPr marL="1143000" lvl="3">
              <a:spcBef>
                <a:spcPts val="1000"/>
              </a:spcBef>
            </a:pPr>
            <a:r>
              <a:rPr lang="en-GB" altLang="zh-CN" sz="2200" dirty="0"/>
              <a:t>FFS on propagation delay change from a slot when UE received timing advance command to a slot when the indicated TA.</a:t>
            </a:r>
          </a:p>
          <a:p>
            <a:pPr marL="685800" lvl="2">
              <a:lnSpc>
                <a:spcPct val="100000"/>
              </a:lnSpc>
              <a:spcBef>
                <a:spcPts val="1000"/>
              </a:spcBef>
            </a:pPr>
            <a:r>
              <a:rPr lang="en-GB" altLang="zh-CN" sz="2400" strike="sngStrike" dirty="0"/>
              <a:t>TA adjustment accuracy should scale inversely proportional to SCS (and in current specification it is ±1/4 TA-step (at SCS = 15 kHz)).</a:t>
            </a:r>
            <a:endParaRPr lang="zh-CN" altLang="en-US" sz="2400" strike="sngStrike" dirty="0"/>
          </a:p>
        </p:txBody>
      </p:sp>
    </p:spTree>
    <p:extLst>
      <p:ext uri="{BB962C8B-B14F-4D97-AF65-F5344CB8AC3E}">
        <p14:creationId xmlns:p14="http://schemas.microsoft.com/office/powerpoint/2010/main" val="238262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379</Words>
  <Application>Microsoft Office PowerPoint</Application>
  <PresentationFormat>宽屏</PresentationFormat>
  <Paragraphs>33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9" baseType="lpstr">
      <vt:lpstr>等线</vt:lpstr>
      <vt:lpstr>等线 Light</vt:lpstr>
      <vt:lpstr>Arial</vt:lpstr>
      <vt:lpstr>Wingdings</vt:lpstr>
      <vt:lpstr>Office 主题​​</vt:lpstr>
      <vt:lpstr>WF on timing requirements for NR NTN</vt:lpstr>
      <vt:lpstr>WF on UE specific TA estimation error</vt:lpstr>
      <vt:lpstr>WF on timing requirement</vt:lpstr>
      <vt:lpstr>WF on TA adjustment accuracy requirement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timing requirements for NR NTN</dc:title>
  <dc:creator>Xiaomi</dc:creator>
  <cp:lastModifiedBy>Huawei</cp:lastModifiedBy>
  <cp:revision>10</cp:revision>
  <dcterms:created xsi:type="dcterms:W3CDTF">2021-04-15T07:51:41Z</dcterms:created>
  <dcterms:modified xsi:type="dcterms:W3CDTF">2021-04-16T09:33:46Z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1618471780</vt:lpwstr>
  </property>
</Properties>
</file>