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63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03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864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2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33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33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6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48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2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74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9569-4C1F-47CE-939B-3018F178BB6C}" type="datetimeFigureOut">
              <a:rPr lang="zh-CN" altLang="en-US" smtClean="0"/>
              <a:t>2021-04-16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DB06-8D16-442E-B87D-3711E587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71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WF on timing requirements for NR NTN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Xiaomi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0112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UE specific TA estimation error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1520" y="1772529"/>
            <a:ext cx="10430060" cy="3991139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The UE specific TA estimation accuracy is counted into the UE transmit timing error requirement</a:t>
            </a:r>
          </a:p>
          <a:p>
            <a:pPr marL="976313" lvl="3" indent="-342900"/>
            <a:r>
              <a:rPr lang="en-GB" altLang="zh-CN" dirty="0"/>
              <a:t>UE specific TA estimation accuracy is FFS</a:t>
            </a:r>
          </a:p>
          <a:p>
            <a:pPr marL="976313" lvl="3" indent="-342900"/>
            <a:r>
              <a:rPr lang="en-GB" altLang="zh-CN" dirty="0"/>
              <a:t>FFS whether the UE specific TA estimation accuracy shall be also defined as a separate accuracy requirement</a:t>
            </a:r>
          </a:p>
          <a:p>
            <a:pPr marL="976313" lvl="3" indent="-342900"/>
            <a:r>
              <a:rPr lang="en-GB" altLang="zh-CN" dirty="0"/>
              <a:t>Specify UE </a:t>
            </a:r>
            <a:r>
              <a:rPr lang="en-GB" altLang="zh-CN" dirty="0" err="1"/>
              <a:t>behavior</a:t>
            </a:r>
            <a:r>
              <a:rPr lang="en-GB" altLang="zh-CN" dirty="0"/>
              <a:t> related to UE specific TA estimation and the detailed </a:t>
            </a:r>
            <a:r>
              <a:rPr lang="en-GB" altLang="zh-CN" dirty="0" err="1"/>
              <a:t>behavior</a:t>
            </a:r>
            <a:r>
              <a:rPr lang="en-GB" altLang="zh-CN" dirty="0"/>
              <a:t> is FFS</a:t>
            </a:r>
          </a:p>
          <a:p>
            <a:pPr marL="976313" lvl="3" indent="-342900">
              <a:buFont typeface="Wingdings" panose="05000000000000000000" pitchFamily="2" charset="2"/>
              <a:buChar char="l"/>
            </a:pPr>
            <a:endParaRPr lang="en-GB" altLang="zh-CN" dirty="0"/>
          </a:p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FFS on the update periodicity of UE specific TA value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75573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timing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269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UE initial transmit timing error (Te)</a:t>
            </a:r>
          </a:p>
          <a:p>
            <a:pPr lvl="1"/>
            <a:r>
              <a:rPr lang="en-US" altLang="zh-CN" dirty="0"/>
              <a:t>Te requirement in NTN is consist of:</a:t>
            </a:r>
          </a:p>
          <a:p>
            <a:pPr lvl="2"/>
            <a:r>
              <a:rPr lang="en-GB" altLang="zh-CN" dirty="0"/>
              <a:t>The existing Te requirements defined in TS 38.133 Table 7.1.2-1</a:t>
            </a:r>
            <a:r>
              <a:rPr lang="en-US" altLang="zh-CN" dirty="0"/>
              <a:t>, and;</a:t>
            </a:r>
          </a:p>
          <a:p>
            <a:pPr lvl="2"/>
            <a:r>
              <a:rPr lang="en-US" altLang="zh-CN" dirty="0"/>
              <a:t>UE specific estimation accuracy;</a:t>
            </a:r>
          </a:p>
          <a:p>
            <a:pPr lvl="1"/>
            <a:r>
              <a:rPr lang="en-GB" altLang="zh-CN" dirty="0"/>
              <a:t>FFS on whether and how much different relaxations are required for different sets of SCS of SSB and SCS of uplink signals</a:t>
            </a:r>
            <a:endParaRPr lang="en-US" altLang="zh-CN" dirty="0"/>
          </a:p>
          <a:p>
            <a:r>
              <a:rPr lang="en-US" altLang="zh-CN" dirty="0" err="1"/>
              <a:t>N_TA_offset</a:t>
            </a:r>
            <a:endParaRPr lang="en-US" altLang="zh-CN" dirty="0"/>
          </a:p>
          <a:p>
            <a:pPr lvl="1"/>
            <a:r>
              <a:rPr lang="en-GB" altLang="zh-CN" dirty="0"/>
              <a:t>The existing N_TA offset value defined in Table 7.1.2-2 in TS38.133 can be reused in NTN</a:t>
            </a:r>
            <a:endParaRPr lang="en-US" altLang="zh-CN" dirty="0"/>
          </a:p>
          <a:p>
            <a:r>
              <a:rPr lang="en-US" altLang="zh-CN" dirty="0"/>
              <a:t>Gradual timing adjustment </a:t>
            </a:r>
          </a:p>
          <a:p>
            <a:pPr lvl="1"/>
            <a:r>
              <a:rPr lang="en-GB" altLang="zh-CN" dirty="0"/>
              <a:t>Define new gradual timing adjustment requirements for NTN UE </a:t>
            </a:r>
          </a:p>
          <a:p>
            <a:pPr lvl="2"/>
            <a:r>
              <a:rPr lang="en-US" altLang="zh-CN" dirty="0"/>
              <a:t>FFS whether and how to count the maximum delay variation; </a:t>
            </a:r>
          </a:p>
          <a:p>
            <a:pPr lvl="3"/>
            <a:r>
              <a:rPr lang="en-US" altLang="zh-CN" dirty="0"/>
              <a:t>Note: In TR38.821, </a:t>
            </a:r>
            <a:r>
              <a:rPr lang="en-GB" altLang="zh-CN" dirty="0"/>
              <a:t>the delay variation measures how fast the round trip delay (function of UE-satellite-NTN gateway distance) varies over time when the satellite moves towards/away from the UE. </a:t>
            </a:r>
          </a:p>
          <a:p>
            <a:pPr lvl="2"/>
            <a:r>
              <a:rPr lang="en-GB" altLang="zh-CN" dirty="0"/>
              <a:t>FFS: whether define different requirements for different NTN topologies in terms of, e.g. GEO, MEO, LEO, HAPS, HIBS, altitude, elevation angles for feeder/service links, UE speed, </a:t>
            </a:r>
            <a:r>
              <a:rPr lang="en-GB" altLang="zh-CN" dirty="0" err="1"/>
              <a:t>etc</a:t>
            </a:r>
            <a:r>
              <a:rPr lang="en-GB" altLang="zh-CN" dirty="0"/>
              <a:t>;</a:t>
            </a:r>
          </a:p>
          <a:p>
            <a:pPr marL="228600" lvl="2">
              <a:spcBef>
                <a:spcPts val="1000"/>
              </a:spcBef>
            </a:pPr>
            <a:r>
              <a:rPr lang="en-GB" altLang="zh-CN" sz="2800" dirty="0"/>
              <a:t>One shot timing adjustment</a:t>
            </a:r>
          </a:p>
          <a:p>
            <a:pPr marL="685800" lvl="3">
              <a:spcBef>
                <a:spcPts val="1000"/>
              </a:spcBef>
            </a:pPr>
            <a:r>
              <a:rPr lang="en-GB" altLang="zh-CN" sz="2600" dirty="0"/>
              <a:t>Not introduce one shot timing adjustment requirement for NTN UE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1198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TA adjustment accuracy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</a:t>
            </a:r>
            <a:r>
              <a:rPr lang="en-US" altLang="zh-CN" dirty="0" err="1"/>
              <a:t>RRC_idle</a:t>
            </a:r>
            <a:r>
              <a:rPr lang="en-US" altLang="zh-CN" dirty="0"/>
              <a:t> mode</a:t>
            </a:r>
          </a:p>
          <a:p>
            <a:pPr lvl="1"/>
            <a:r>
              <a:rPr lang="en-US" altLang="zh-CN">
                <a:solidFill>
                  <a:srgbClr val="FF0000"/>
                </a:solidFill>
              </a:rPr>
              <a:t>FFS whether </a:t>
            </a:r>
            <a:r>
              <a:rPr lang="en-US" altLang="zh-CN"/>
              <a:t>define </a:t>
            </a:r>
            <a:r>
              <a:rPr lang="en-US" altLang="zh-CN" dirty="0"/>
              <a:t>TA adjustment accuracy requirement;</a:t>
            </a:r>
          </a:p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In RRC_CONNECTED mode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sz="2400" dirty="0"/>
              <a:t>Option 1: </a:t>
            </a:r>
            <a:r>
              <a:rPr lang="en-GB" altLang="zh-CN" sz="2400" dirty="0"/>
              <a:t>Reuse the existing TA adjustment accuracy requirement defined in TS 38.133 with considering of UL timing quantization accuracy.</a:t>
            </a:r>
          </a:p>
          <a:p>
            <a:pPr marL="685800" lvl="2">
              <a:spcBef>
                <a:spcPts val="1000"/>
              </a:spcBef>
            </a:pPr>
            <a:r>
              <a:rPr lang="en-GB" altLang="zh-CN" sz="2400" dirty="0"/>
              <a:t>Option 2: FFS on whether relax the TA adjustment accuracy requirement.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/>
              <a:t>FFS on UE position and satellite position estimation error;</a:t>
            </a:r>
          </a:p>
          <a:p>
            <a:pPr marL="1143000" lvl="3">
              <a:spcBef>
                <a:spcPts val="1000"/>
              </a:spcBef>
            </a:pPr>
            <a:r>
              <a:rPr lang="en-GB" altLang="zh-CN" sz="2200" dirty="0"/>
              <a:t>FFS on propagation delay change from a slot when UE received timing advance command to a slot when the indicated TA.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en-GB" altLang="zh-CN" sz="2400" dirty="0"/>
              <a:t>TA adjustment accuracy should scale inversely proportional to SCS (and in current specification it is ±1/4 TA-step (at SCS = 15 kHz)).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262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395</Words>
  <Application>Microsoft Office PowerPoint</Application>
  <PresentationFormat>宽屏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Wingdings</vt:lpstr>
      <vt:lpstr>Office 主题​​</vt:lpstr>
      <vt:lpstr>WF on timing requirements for NR NTN</vt:lpstr>
      <vt:lpstr>WF on UE specific TA estimation error</vt:lpstr>
      <vt:lpstr>WF on timing requirement</vt:lpstr>
      <vt:lpstr>WF on TA adjustment accuracy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timing requirements for NR NTN</dc:title>
  <dc:creator>Xiaomi</dc:creator>
  <cp:lastModifiedBy>shiyuan</cp:lastModifiedBy>
  <cp:revision>8</cp:revision>
  <dcterms:created xsi:type="dcterms:W3CDTF">2021-04-15T07:51:41Z</dcterms:created>
  <dcterms:modified xsi:type="dcterms:W3CDTF">2021-04-16T03:07:43Z</dcterms:modified>
</cp:coreProperties>
</file>