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6000E-B47B-4C5F-9476-2862FE0B2637}" v="6" dt="2021-04-19T03:47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63" d="100"/>
          <a:sy n="63" d="100"/>
        </p:scale>
        <p:origin x="78" y="127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4456000E-B47B-4C5F-9476-2862FE0B2637}"/>
    <pc:docChg chg="undo custSel modSld">
      <pc:chgData name="Huang, Rui" userId="2b60e985-b2bb-4704-b9fe-58fc6af4a968" providerId="ADAL" clId="{4456000E-B47B-4C5F-9476-2862FE0B2637}" dt="2021-04-19T03:49:25.044" v="71" actId="400"/>
      <pc:docMkLst>
        <pc:docMk/>
      </pc:docMkLst>
      <pc:sldChg chg="modSp mod">
        <pc:chgData name="Huang, Rui" userId="2b60e985-b2bb-4704-b9fe-58fc6af4a968" providerId="ADAL" clId="{4456000E-B47B-4C5F-9476-2862FE0B2637}" dt="2021-04-19T03:29:44.353" v="38" actId="207"/>
        <pc:sldMkLst>
          <pc:docMk/>
          <pc:sldMk cId="243001059" sldId="353"/>
        </pc:sldMkLst>
        <pc:spChg chg="mod">
          <ac:chgData name="Huang, Rui" userId="2b60e985-b2bb-4704-b9fe-58fc6af4a968" providerId="ADAL" clId="{4456000E-B47B-4C5F-9476-2862FE0B2637}" dt="2021-04-19T03:29:44.353" v="38" actId="207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9:25.044" v="71" actId="400"/>
        <pc:sldMkLst>
          <pc:docMk/>
          <pc:sldMk cId="491822502" sldId="354"/>
        </pc:sldMkLst>
        <pc:spChg chg="mod">
          <ac:chgData name="Huang, Rui" userId="2b60e985-b2bb-4704-b9fe-58fc6af4a968" providerId="ADAL" clId="{4456000E-B47B-4C5F-9476-2862FE0B2637}" dt="2021-04-19T03:49:25.044" v="71" actId="400"/>
          <ac:spMkLst>
            <pc:docMk/>
            <pc:sldMk cId="491822502" sldId="35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7:14.838" v="67" actId="207"/>
        <pc:sldMkLst>
          <pc:docMk/>
          <pc:sldMk cId="2333743354" sldId="357"/>
        </pc:sldMkLst>
        <pc:spChg chg="mod">
          <ac:chgData name="Huang, Rui" userId="2b60e985-b2bb-4704-b9fe-58fc6af4a968" providerId="ADAL" clId="{4456000E-B47B-4C5F-9476-2862FE0B2637}" dt="2021-04-19T03:47:14.838" v="67" actId="207"/>
          <ac:spMkLst>
            <pc:docMk/>
            <pc:sldMk cId="2333743354" sldId="357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32:02.653" v="46" actId="27636"/>
        <pc:sldMkLst>
          <pc:docMk/>
          <pc:sldMk cId="2529758377" sldId="359"/>
        </pc:sldMkLst>
        <pc:spChg chg="mod">
          <ac:chgData name="Huang, Rui" userId="2b60e985-b2bb-4704-b9fe-58fc6af4a968" providerId="ADAL" clId="{4456000E-B47B-4C5F-9476-2862FE0B2637}" dt="2021-04-19T03:32:02.653" v="46" actId="27636"/>
          <ac:spMkLst>
            <pc:docMk/>
            <pc:sldMk cId="2529758377" sldId="3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gap </a:t>
            </a:r>
            <a:r>
              <a:rPr lang="en-GB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gap related </a:t>
            </a:r>
            <a:r>
              <a:rPr lang="en-US" dirty="0"/>
              <a:t>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Others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FFS: RRM impact from reconfiguration of concurrent gaps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1: </a:t>
            </a:r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2: </a:t>
            </a:r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FF"/>
                </a:solidFill>
              </a:rPr>
              <a:t>Option 3: General: </a:t>
            </a:r>
            <a:r>
              <a:rPr lang="en-GB" dirty="0" smtClean="0">
                <a:solidFill>
                  <a:srgbClr val="FF00FF"/>
                </a:solidFill>
              </a:rPr>
              <a:t>E.g.,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common period of time is the time during which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UE is operating with more than one active MG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e.g. </a:t>
            </a:r>
            <a:r>
              <a:rPr lang="en-GB" dirty="0"/>
              <a:t>periodicity , </a:t>
            </a:r>
            <a:r>
              <a:rPr lang="en-GB" dirty="0">
                <a:solidFill>
                  <a:srgbClr val="00B0F0"/>
                </a:solidFill>
              </a:rPr>
              <a:t>MGL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and/or offset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strike="sngStrike" dirty="0">
                <a:solidFill>
                  <a:schemeClr val="accent2">
                    <a:lumMod val="75000"/>
                  </a:schemeClr>
                </a:solidFill>
              </a:rPr>
              <a:t>FFS whether to allow the case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when the UE is configured to perform only non-NR RAT measurements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 dirty="0">
                <a:solidFill>
                  <a:schemeClr val="accent5"/>
                </a:solidFill>
              </a:rPr>
              <a:t>parallel patterns </a:t>
            </a:r>
            <a:r>
              <a:rPr lang="en-GB" dirty="0">
                <a:solidFill>
                  <a:schemeClr val="accent5"/>
                </a:solidFill>
              </a:rPr>
              <a:t>MGPs’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 smtClean="0">
                <a:solidFill>
                  <a:srgbClr val="FF00FF"/>
                </a:solidFill>
              </a:rPr>
              <a:t>FFS </a:t>
            </a:r>
            <a:r>
              <a:rPr lang="en-GB" dirty="0">
                <a:solidFill>
                  <a:srgbClr val="FF00FF"/>
                </a:solidFill>
              </a:rPr>
              <a:t>whether RAN4 should associate gap(s) to dedicated use case(s). </a:t>
            </a:r>
            <a:endParaRPr lang="en-US" dirty="0">
              <a:solidFill>
                <a:srgbClr val="FF00FF"/>
              </a:solidFill>
            </a:endParaRPr>
          </a:p>
          <a:p>
            <a:pPr lvl="1"/>
            <a:r>
              <a:rPr lang="en-US" dirty="0">
                <a:solidFill>
                  <a:srgbClr val="FF00FF"/>
                </a:solidFill>
              </a:rPr>
              <a:t>If Yes, Option 1: associate gap(s) to dedicated use case(s)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whether to associate all gaps or only the new gap 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which use cases should be associated. 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PO#1):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 </a:t>
            </a:r>
            <a:r>
              <a:rPr lang="en-US" sz="1600" strike="sngStrike" dirty="0">
                <a:solidFill>
                  <a:srgbClr val="FF00FF"/>
                </a:solidFill>
              </a:rPr>
              <a:t>but belong to </a:t>
            </a:r>
            <a:r>
              <a:rPr lang="en-US" sz="1600" dirty="0">
                <a:solidFill>
                  <a:srgbClr val="FF00FF"/>
                </a:solidFill>
              </a:rPr>
              <a:t>nor </a:t>
            </a:r>
            <a:r>
              <a:rPr lang="en-US" sz="1600" dirty="0" smtClean="0"/>
              <a:t>FO</a:t>
            </a:r>
            <a:r>
              <a:rPr lang="en-US" sz="1600" dirty="0"/>
              <a:t>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O#2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PPO#2</a:t>
            </a:r>
            <a:r>
              <a:rPr lang="en-US" sz="1600" dirty="0"/>
              <a:t>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does not belong to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7930</TotalTime>
  <Words>843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511</cp:revision>
  <dcterms:created xsi:type="dcterms:W3CDTF">2016-01-12T08:39:00Z</dcterms:created>
  <dcterms:modified xsi:type="dcterms:W3CDTF">2021-04-19T04:01:51Z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