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Relationships xmlns="http://schemas.openxmlformats.org/package/2006/relationships">
    <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7" autoAdjust="0"/>
    <p:restoredTop sz="94558" autoAdjust="0"/>
  </p:normalViewPr>
  <p:slideViewPr>
    <p:cSldViewPr>
      <p:cViewPr varScale="1">
        <p:scale>
          <a:sx n="125" d="100"/>
          <a:sy n="125" d="100"/>
        </p:scale>
        <p:origin x="379" y="82"/>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strike="sngStrike" dirty="0">
                <a:latin typeface="+mj-lt"/>
                <a:ea typeface="+mj-ea"/>
                <a:cs typeface="+mj-cs"/>
              </a:rPr>
              <a:t>Issue 1-4-1: if option 2 in issue 1-1-1 is adopted, how to define the SRS antenna port switching delay requirement </a:t>
            </a:r>
          </a:p>
          <a:p>
            <a:pPr lvl="1"/>
            <a:r>
              <a:rPr lang="en-US" sz="1200" strike="sngStrike" dirty="0">
                <a:latin typeface="+mj-lt"/>
                <a:ea typeface="+mj-ea"/>
                <a:cs typeface="+mj-cs"/>
              </a:rPr>
              <a:t>FFS:</a:t>
            </a:r>
          </a:p>
          <a:p>
            <a:pPr lvl="2"/>
            <a:r>
              <a:rPr lang="en-US" sz="1200" strike="sngStrike"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a:t>
            </a:r>
            <a:r>
              <a:rPr lang="en-US" sz="1200" dirty="0">
                <a:solidFill>
                  <a:srgbClr val="FF0000"/>
                </a:solidFill>
              </a:rPr>
              <a:t>, QC</a:t>
            </a:r>
            <a:r>
              <a:rPr lang="en-US" sz="1200" dirty="0">
                <a:solidFill>
                  <a:srgbClr val="00B050"/>
                </a:solidFill>
              </a:rPr>
              <a:t>): do not send this LS in option 1.</a:t>
            </a:r>
          </a:p>
          <a:p>
            <a:pPr lvl="2"/>
            <a:r>
              <a:rPr lang="en-US" sz="1200" dirty="0">
                <a:solidFill>
                  <a:srgbClr val="00B050"/>
                </a:solidFill>
              </a:rPr>
              <a:t>Option 3 (Apple, HW, </a:t>
            </a:r>
            <a:r>
              <a:rPr lang="en-US" sz="1200" strike="sngStrike" dirty="0">
                <a:solidFill>
                  <a:srgbClr val="FF0000"/>
                </a:solidFill>
              </a:rPr>
              <a:t>QC, </a:t>
            </a:r>
            <a:r>
              <a:rPr lang="en-US" sz="1200" dirty="0">
                <a:solidFill>
                  <a:srgbClr val="00B050"/>
                </a:solidFill>
              </a:rPr>
              <a:t>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solidFill>
                  <a:srgbClr val="7030A0"/>
                </a:solidFill>
                <a:latin typeface="+mj-lt"/>
                <a:ea typeface="+mj-ea"/>
                <a:cs typeface="+mj-cs"/>
              </a:rPr>
              <a:t>Agreement:</a:t>
            </a:r>
          </a:p>
          <a:p>
            <a:pPr lvl="2"/>
            <a:r>
              <a:rPr lang="en-US" sz="2000" strike="sngStrike" dirty="0">
                <a:solidFill>
                  <a:srgbClr val="7030A0"/>
                </a:solidFill>
                <a:latin typeface="+mj-lt"/>
                <a:ea typeface="+mj-ea"/>
                <a:cs typeface="+mj-cs"/>
              </a:rPr>
              <a:t>Option 1 (Huawei, Apple, OPPO, Xiaomi, QC, vivo, CATT, </a:t>
            </a:r>
            <a:r>
              <a:rPr lang="en-US" sz="2000" strike="sngStrike" dirty="0">
                <a:solidFill>
                  <a:srgbClr val="7030A0"/>
                </a:solidFill>
                <a:highlight>
                  <a:srgbClr val="0000FF"/>
                </a:highlight>
                <a:latin typeface="+mj-lt"/>
                <a:ea typeface="+mj-ea"/>
                <a:cs typeface="+mj-cs"/>
              </a:rPr>
              <a:t>Ericsson</a:t>
            </a:r>
            <a:r>
              <a:rPr lang="en-US" sz="2000" strike="sngStrike" dirty="0">
                <a:solidFill>
                  <a:srgbClr val="7030A0"/>
                </a:solidFill>
                <a:latin typeface="+mj-lt"/>
                <a:ea typeface="+mj-ea"/>
                <a:cs typeface="+mj-cs"/>
              </a:rPr>
              <a:t>): </a:t>
            </a:r>
            <a:r>
              <a:rPr lang="en-US" sz="2000" dirty="0">
                <a:solidFill>
                  <a:srgbClr val="7030A0"/>
                </a:solidFill>
                <a:latin typeface="+mj-lt"/>
                <a:ea typeface="+mj-ea"/>
                <a:cs typeface="+mj-cs"/>
              </a:rPr>
              <a:t>Discuss the impact of SRS antenna switching on positioning related measurement </a:t>
            </a:r>
            <a:r>
              <a:rPr lang="en-US" sz="2000" dirty="0">
                <a:solidFill>
                  <a:srgbClr val="7030A0"/>
                </a:solidFill>
                <a:highlight>
                  <a:srgbClr val="FFFF00"/>
                </a:highlight>
                <a:latin typeface="+mj-lt"/>
                <a:ea typeface="+mj-ea"/>
                <a:cs typeface="+mj-cs"/>
              </a:rPr>
              <a:t>if any </a:t>
            </a:r>
            <a:r>
              <a:rPr lang="en-US" sz="2000" dirty="0">
                <a:solidFill>
                  <a:srgbClr val="7030A0"/>
                </a:solidFill>
                <a:latin typeface="+mj-lt"/>
                <a:ea typeface="+mj-ea"/>
                <a:cs typeface="+mj-cs"/>
              </a:rPr>
              <a:t>in Rel-17 position session.</a:t>
            </a:r>
          </a:p>
          <a:p>
            <a:pPr lvl="2"/>
            <a:r>
              <a:rPr lang="en-US" sz="2000" strike="sngStrike" dirty="0">
                <a:latin typeface="+mj-lt"/>
                <a:ea typeface="+mj-ea"/>
                <a:cs typeface="+mj-cs"/>
              </a:rPr>
              <a:t>Option 2 (Nokia, Ericsson): Discuss the impact of SRS antenna switching on positioning related measurement in this Rel-17 </a:t>
            </a:r>
            <a:r>
              <a:rPr lang="en-US" sz="2000" strike="sngStrike" dirty="0" err="1">
                <a:latin typeface="+mj-lt"/>
                <a:ea typeface="+mj-ea"/>
                <a:cs typeface="+mj-cs"/>
              </a:rPr>
              <a:t>FeRRM</a:t>
            </a:r>
            <a:r>
              <a:rPr lang="en-US" sz="2000" strike="sngStrike"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a:t>
            </a:r>
            <a:r>
              <a:rPr lang="en-US" sz="1400" dirty="0">
                <a:solidFill>
                  <a:srgbClr val="FF0000"/>
                </a:solidFill>
                <a:latin typeface="+mj-lt"/>
                <a:ea typeface="+mj-ea"/>
                <a:cs typeface="+mj-cs"/>
              </a:rPr>
              <a:t>QC</a:t>
            </a:r>
            <a:r>
              <a:rPr lang="en-US" sz="1400" dirty="0">
                <a:latin typeface="+mj-lt"/>
                <a:ea typeface="+mj-ea"/>
                <a:cs typeface="+mj-cs"/>
              </a:rPr>
              <a:t>):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strike="sngStrike"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a:t>
            </a:r>
            <a:r>
              <a:rPr lang="en-US" sz="1600" strike="sngStrike" dirty="0">
                <a:latin typeface="+mj-lt"/>
                <a:ea typeface="+mj-ea"/>
                <a:cs typeface="+mj-cs"/>
              </a:rPr>
              <a:t>Huawei, </a:t>
            </a:r>
            <a:r>
              <a:rPr lang="en-US" sz="1600" dirty="0">
                <a:latin typeface="+mj-lt"/>
                <a:ea typeface="+mj-ea"/>
                <a:cs typeface="+mj-cs"/>
              </a:rPr>
              <a:t>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Huawei,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strike="sngStrike"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17252</TotalTime>
  <Words>2310</Words>
  <Application>Microsoft Office PowerPoint</Application>
  <PresentationFormat>全屏显示(16:9)</PresentationFormat>
  <Paragraphs>139</Paragraphs>
  <Slides>10</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MS Mincho</vt:lpstr>
      <vt:lpstr>宋体</vt:lpstr>
      <vt:lpstr>宋体</vt: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OPPO-Roy</cp:lastModifiedBy>
  <cp:revision>292</cp:revision>
  <dcterms:created xsi:type="dcterms:W3CDTF">2019-10-08T01:43:15Z</dcterms:created>
  <dcterms:modified xsi:type="dcterms:W3CDTF">2021-04-19T14:29:02Z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(2)hNichXriIOpYD6gnAKYCtNQE3MufAlRfj+VteN+hR/XpqhkxmshzPKQ+64DF58U2E7hUiuUz
tnrFKA6OnLCHh9RInHmgpXnc80na2hpu32Qy1ySKwSFEbDWD3MDW67bAOWgJmP5CHyFTgR48
U7frUz5ai9IbkB1DWT5mLa3qwe0ej5Y3UNZH2P8JFtsYvchYPCe66adXvMV3Vst9l0BD2lZm
xj5ZHmYnmK6v1qmxYS</vt:lpwstr>
  </property>
  <property fmtid="{D5CDD505-2E9C-101B-9397-08002B2CF9AE}" pid="3" name="_2015_ms_pID_7253431">
    <vt:lpwstr>R59jeaxwqcba4Peop883ADn9Ya7p4GZKERWcuRpwAXxe4SLjCxYSFp
ArlxFheVVGevWXx1cZ9M8P7zvUjU1uIjXbc//dOR3Y0RjMxflMAeATTtRj3XIETS/aLaDMHM
gI+AOQZc5QdMSJfNQ4/jJURfwaKJAd1ioJ3rTP39zIkMOg+x08XvPrq+GyDmhWFcKC2ykyF8
EUnw1JNE09NXURG4</vt:lpwstr>
  </property>
</Properties>
</file>