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55" d="100"/>
          <a:sy n="155" d="100"/>
        </p:scale>
        <p:origin x="1056" y="18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strike="sngStrike" dirty="0">
                <a:latin typeface="+mj-lt"/>
                <a:ea typeface="+mj-ea"/>
                <a:cs typeface="+mj-cs"/>
              </a:rPr>
              <a:t>Issue 1-4-1: if option 2 in issue 1-1-1 is adopted, how to define the SRS antenna port switching delay requirement </a:t>
            </a:r>
          </a:p>
          <a:p>
            <a:pPr lvl="1"/>
            <a:r>
              <a:rPr lang="en-US" sz="1200" strike="sngStrike" dirty="0">
                <a:latin typeface="+mj-lt"/>
                <a:ea typeface="+mj-ea"/>
                <a:cs typeface="+mj-cs"/>
              </a:rPr>
              <a:t>FFS:</a:t>
            </a:r>
          </a:p>
          <a:p>
            <a:pPr lvl="2"/>
            <a:r>
              <a:rPr lang="en-US" sz="1200" strike="sngStrike"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solidFill>
                  <a:srgbClr val="7030A0"/>
                </a:solidFill>
                <a:latin typeface="+mj-lt"/>
                <a:ea typeface="+mj-ea"/>
                <a:cs typeface="+mj-cs"/>
              </a:rPr>
              <a:t>Agreement:</a:t>
            </a:r>
          </a:p>
          <a:p>
            <a:pPr lvl="2"/>
            <a:r>
              <a:rPr lang="en-US" sz="2000" strike="sngStrike" dirty="0">
                <a:solidFill>
                  <a:srgbClr val="7030A0"/>
                </a:solidFill>
                <a:latin typeface="+mj-lt"/>
                <a:ea typeface="+mj-ea"/>
                <a:cs typeface="+mj-cs"/>
              </a:rPr>
              <a:t>Option 1 (Huawei, Apple, OPPO, Xiaomi, QC, vivo, CATT, </a:t>
            </a:r>
            <a:r>
              <a:rPr lang="en-US" sz="2000" strike="sngStrike" dirty="0">
                <a:solidFill>
                  <a:srgbClr val="7030A0"/>
                </a:solidFill>
                <a:highlight>
                  <a:srgbClr val="0000FF"/>
                </a:highlight>
                <a:latin typeface="+mj-lt"/>
                <a:ea typeface="+mj-ea"/>
                <a:cs typeface="+mj-cs"/>
              </a:rPr>
              <a:t>Ericsson</a:t>
            </a:r>
            <a:r>
              <a:rPr lang="en-US" sz="2000" strike="sngStrike" dirty="0">
                <a:solidFill>
                  <a:srgbClr val="7030A0"/>
                </a:solidFill>
                <a:latin typeface="+mj-lt"/>
                <a:ea typeface="+mj-ea"/>
                <a:cs typeface="+mj-cs"/>
              </a:rPr>
              <a:t>): </a:t>
            </a:r>
            <a:r>
              <a:rPr lang="en-US" sz="2000" dirty="0">
                <a:solidFill>
                  <a:srgbClr val="7030A0"/>
                </a:solidFill>
                <a:latin typeface="+mj-lt"/>
                <a:ea typeface="+mj-ea"/>
                <a:cs typeface="+mj-cs"/>
              </a:rPr>
              <a:t>Discuss the impact of SRS antenna switching on positioning related measurement in Rel-17 position session.</a:t>
            </a:r>
          </a:p>
          <a:p>
            <a:pPr lvl="2"/>
            <a:r>
              <a:rPr lang="en-US" sz="2000" strike="sngStrike" dirty="0">
                <a:latin typeface="+mj-lt"/>
                <a:ea typeface="+mj-ea"/>
                <a:cs typeface="+mj-cs"/>
              </a:rPr>
              <a:t>Option 2 (Nokia, Ericsson): Discuss the impact of SRS antenna switching on positioning related measurement in this Rel-17 </a:t>
            </a:r>
            <a:r>
              <a:rPr lang="en-US" sz="2000" strike="sngStrike" dirty="0" err="1">
                <a:latin typeface="+mj-lt"/>
                <a:ea typeface="+mj-ea"/>
                <a:cs typeface="+mj-cs"/>
              </a:rPr>
              <a:t>FeRRM</a:t>
            </a:r>
            <a:r>
              <a:rPr lang="en-US" sz="2000" strike="sngStrike"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17218</TotalTime>
  <Words>2308</Words>
  <Application>Microsoft Macintosh PowerPoint</Application>
  <PresentationFormat>On-screen Show (16:9)</PresentationFormat>
  <Paragraphs>139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290</cp:revision>
  <dcterms:created xsi:type="dcterms:W3CDTF">2019-10-08T01:43:15Z</dcterms:created>
  <dcterms:modified xsi:type="dcterms:W3CDTF">2021-04-19T12:46:31Z</dcterms:modified>
</cp:coreProperties>
</file>