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87" r:id="rId4"/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5" autoAdjust="0"/>
    <p:restoredTop sz="95394" autoAdjust="0"/>
  </p:normalViewPr>
  <p:slideViewPr>
    <p:cSldViewPr snapToGrid="0">
      <p:cViewPr varScale="1">
        <p:scale>
          <a:sx n="114" d="100"/>
          <a:sy n="114" d="100"/>
        </p:scale>
        <p:origin x="138" y="8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0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25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608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66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11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WF on core part maintenance of CSI-RS based L3 measurement requirements</a:t>
            </a:r>
            <a:r>
              <a:rPr lang="en-US" sz="4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…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dirty="0">
                <a:cs typeface="Arial" panose="020B0604020202020204" pitchFamily="34" charset="0"/>
              </a:rPr>
              <a:t>3GPP TSG-RAN WG4</a:t>
            </a:r>
            <a:r>
              <a:rPr lang="en-GB" altLang="zh-CN" sz="2400" dirty="0"/>
              <a:t>#98-bis</a:t>
            </a:r>
            <a:r>
              <a:rPr lang="en-US" altLang="zh-CN" sz="2400" dirty="0"/>
              <a:t>-e</a:t>
            </a:r>
            <a:r>
              <a:rPr lang="en-US" altLang="sv-SE" sz="2400" dirty="0">
                <a:cs typeface="Arial" panose="020B0604020202020204" pitchFamily="34" charset="0"/>
              </a:rPr>
              <a:t> Meeting                                                                R4-210xxxx </a:t>
            </a:r>
            <a:endParaRPr lang="sv-SE" altLang="sv-SE" sz="2400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dirty="0"/>
              <a:t>Electronic Meeting, Apr. 12-20, 2021	                                     Document for: Approval</a:t>
            </a:r>
          </a:p>
          <a:p>
            <a:pPr>
              <a:buNone/>
            </a:pPr>
            <a:r>
              <a:rPr lang="en-GB" altLang="sv-SE" sz="2400" dirty="0">
                <a:cs typeface="Arial" panose="020B0604020202020204" pitchFamily="34" charset="0"/>
              </a:rPr>
              <a:t>Agenda item: </a:t>
            </a:r>
            <a:r>
              <a:rPr lang="en-US" altLang="sv-SE" sz="2400" dirty="0">
                <a:cs typeface="Arial" panose="020B0604020202020204" pitchFamily="34" charset="0"/>
              </a:rPr>
              <a:t>5.7.1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endParaRPr lang="sv-SE" altLang="sv-SE" sz="24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GB" dirty="0"/>
              <a:t>Scheduling restriction for intra-f CSI-RS measurement in TDD band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39" y="1575594"/>
            <a:ext cx="11470521" cy="5469795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When UE performs CSI-RS intra-frequency measurements in a TDD band, UE is not expected to transmit PUCCH/PUSCH/SRS on configured CSI-RS resource symbols, and on 1 OFDM symbol before and after each consecutively configured CSI-RS symbols.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1 OFDM symbol before the configured CSI-RS symbol can leave some margin to accommodate timing error and TA uncertainty between NW and UE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It is up to UE implementation whether 1 OFDM symbol before the configured CSI-RS symbol can be scheduled.</a:t>
            </a:r>
          </a:p>
          <a:p>
            <a:pPr lvl="0" hangingPunct="0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3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Time domain restriction for CSI-RS configuration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39" y="1575594"/>
            <a:ext cx="11470521" cy="5469795"/>
          </a:xfrm>
        </p:spPr>
        <p:txBody>
          <a:bodyPr>
            <a:normAutofit/>
          </a:bodyPr>
          <a:lstStyle/>
          <a:p>
            <a:r>
              <a:rPr lang="en-GB" dirty="0"/>
              <a:t>All L3 CSI-RS resources in the same MO have identical periodicity. </a:t>
            </a:r>
          </a:p>
          <a:p>
            <a:r>
              <a:rPr lang="en-GB" dirty="0"/>
              <a:t>For inter-frequency measurements, Rel-16 L3 CSI-RS requirements are defined under assumption that all CSI-RS resources in the same MO are configured in the same 5ms window</a:t>
            </a:r>
          </a:p>
          <a:p>
            <a:r>
              <a:rPr lang="en-GB" dirty="0"/>
              <a:t>For intra-frequency measurements: Rel-16 L3 CSI-RS requirements are defined under assumption that CSI-RS resources in the same MO can be configured in up to two separated 5ms windows during one CSI-RS resource period.</a:t>
            </a:r>
          </a:p>
          <a:p>
            <a:pPr lvl="1"/>
            <a:r>
              <a:rPr lang="en-GB" sz="1600" dirty="0"/>
              <a:t>When intra-frequency L</a:t>
            </a:r>
            <a:r>
              <a:rPr lang="en-US" sz="1600" dirty="0"/>
              <a:t>3 CSI-RS are configured in two separated windows, the minimum periodicity of the configured CSI-RS resources is 20ms.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Measurement requirements are not impacted by separated 5ms windows.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Starting point of 5ms time window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534" y="1336431"/>
            <a:ext cx="11470521" cy="5469795"/>
          </a:xfrm>
        </p:spPr>
        <p:txBody>
          <a:bodyPr>
            <a:normAutofit/>
          </a:bodyPr>
          <a:lstStyle/>
          <a:p>
            <a:r>
              <a:rPr lang="en-US" sz="2000" dirty="0"/>
              <a:t>For CSI-RS based L3 intra-frequency measurement, the starting point of the 5ms window is the slot boundary of the serving cell, where the corresponding slot contains the first configured L3 CSI-RS resource of the serving cell in the </a:t>
            </a:r>
            <a:r>
              <a:rPr lang="en-US" sz="2000" dirty="0" err="1">
                <a:solidFill>
                  <a:srgbClr val="FF0000"/>
                </a:solidFill>
              </a:rPr>
              <a:t>servingCellMO</a:t>
            </a:r>
            <a:r>
              <a:rPr lang="en-US" sz="2000" strike="sngStrike" dirty="0" err="1">
                <a:solidFill>
                  <a:srgbClr val="FF0000"/>
                </a:solidFill>
              </a:rPr>
              <a:t>intra</a:t>
            </a:r>
            <a:r>
              <a:rPr lang="en-US" sz="2000" strike="sngStrike" dirty="0">
                <a:solidFill>
                  <a:srgbClr val="FF0000"/>
                </a:solidFill>
              </a:rPr>
              <a:t>-frequency MO</a:t>
            </a:r>
            <a:r>
              <a:rPr lang="en-US" sz="2000" dirty="0"/>
              <a:t>.</a:t>
            </a:r>
          </a:p>
          <a:p>
            <a:pPr lvl="1"/>
            <a:r>
              <a:rPr lang="en-US" sz="1600" dirty="0"/>
              <a:t>Since it is not guaranteed that all configured L3 CSI-RS resources of the neighbor cell are always detectable for UE, the starting point can only be based on serving cell’s configured L3 CSI-RS resources.</a:t>
            </a:r>
          </a:p>
          <a:p>
            <a:pPr lvl="1"/>
            <a:r>
              <a:rPr lang="en-US" sz="1600" dirty="0"/>
              <a:t>the definition of the starting point of 5ms window should be specified to avoid the ambiguity between NW and UE.</a:t>
            </a:r>
          </a:p>
          <a:p>
            <a:r>
              <a:rPr lang="en-US" sz="2000" dirty="0"/>
              <a:t>For CSI-RS based L3 inter-frequency measurement, there is no need to specify the starting point of 5ms window since all the measurement are MG based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1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UE behavior when the timing offset exceeds the threshold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462" y="1825624"/>
            <a:ext cx="11470521" cy="5469795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In R16 with single FFT assumption, </a:t>
            </a:r>
          </a:p>
          <a:p>
            <a:pPr lvl="2"/>
            <a:r>
              <a:rPr lang="en-GB" dirty="0"/>
              <a:t>Option1</a:t>
            </a:r>
          </a:p>
          <a:p>
            <a:pPr lvl="3"/>
            <a:r>
              <a:rPr lang="en-GB" dirty="0"/>
              <a:t>For intra-frequency measurement, the UE is not required to measure the configured CSI-RS resources of a neighbour cell if the symbol level misalignment between serving and the corresponding neighbour cell exceeds the threshold. </a:t>
            </a:r>
          </a:p>
          <a:p>
            <a:pPr lvl="3"/>
            <a:r>
              <a:rPr lang="en-GB" dirty="0"/>
              <a:t>For inter-frequency measurement, UE can pick up any cell as the reference cell per frequency layer. UE is not required to measure the configured CSI-RS resources of a neighbour cell if the symbol level misalignment between the reference cell and the corresponding neighbour cell belonging to the same frequency layer exceeds the threshold. 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Option2:</a:t>
            </a:r>
          </a:p>
          <a:p>
            <a:pPr lvl="3"/>
            <a:r>
              <a:rPr lang="en-GB">
                <a:solidFill>
                  <a:srgbClr val="FF0000"/>
                </a:solidFill>
              </a:rPr>
              <a:t>No spec </a:t>
            </a:r>
            <a:r>
              <a:rPr lang="en-GB" dirty="0">
                <a:solidFill>
                  <a:srgbClr val="FF0000"/>
                </a:solidFill>
              </a:rPr>
              <a:t>updates are needed.</a:t>
            </a:r>
          </a:p>
          <a:p>
            <a:pPr lvl="1"/>
            <a:r>
              <a:rPr lang="en-GB" dirty="0"/>
              <a:t>For UE which is not subject to  single FFT limitation, it is up to UE how to handle the CSI-RS resources when timing offset exceeds  the threshold. 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9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Time validity of the detected </a:t>
            </a:r>
            <a:r>
              <a:rPr lang="en-US" sz="4000" dirty="0" err="1"/>
              <a:t>associatedSSB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534" y="1336431"/>
            <a:ext cx="11470521" cy="5469795"/>
          </a:xfrm>
        </p:spPr>
        <p:txBody>
          <a:bodyPr>
            <a:normAutofit/>
          </a:bodyPr>
          <a:lstStyle/>
          <a:p>
            <a:pPr lvl="1"/>
            <a:endParaRPr lang="en-US" sz="1200" dirty="0"/>
          </a:p>
          <a:p>
            <a:pPr lvl="1" hangingPunct="0"/>
            <a:r>
              <a:rPr lang="en-GB" dirty="0"/>
              <a:t>Adding the definition of detected </a:t>
            </a:r>
            <a:r>
              <a:rPr lang="en-GB" dirty="0" err="1"/>
              <a:t>associatedSSB</a:t>
            </a:r>
            <a:r>
              <a:rPr lang="en-GB" dirty="0"/>
              <a:t> in 9.10.2.5 section: The </a:t>
            </a:r>
            <a:r>
              <a:rPr lang="en-GB" dirty="0" err="1"/>
              <a:t>associatedSSB</a:t>
            </a:r>
            <a:r>
              <a:rPr lang="en-GB" dirty="0"/>
              <a:t> is detected if it has been meeting the relevant cell identification requirement during the last 5 seconds.</a:t>
            </a:r>
            <a:endParaRPr lang="en-US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0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11398</TotalTime>
  <Words>585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core part maintenance of CSI-RS based L3 measurement requirements </vt:lpstr>
      <vt:lpstr>Way forward – Scheduling restriction for intra-f CSI-RS measurement in TDD band </vt:lpstr>
      <vt:lpstr>Way forward – Time domain restriction for CSI-RS configuration</vt:lpstr>
      <vt:lpstr>Way forward – Starting point of 5ms time window</vt:lpstr>
      <vt:lpstr>Way forward – UE behavior when the timing offset exceeds the threshold </vt:lpstr>
      <vt:lpstr>Way forward – Time validity of the detected associatedSSB 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Qualcomm</cp:lastModifiedBy>
  <cp:revision>407</cp:revision>
  <dcterms:created xsi:type="dcterms:W3CDTF">2017-01-18T06:26:21Z</dcterms:created>
  <dcterms:modified xsi:type="dcterms:W3CDTF">2021-04-19T21:20:34Z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