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3"/>
    <p:sldId id="351" r:id="rId4"/>
    <p:sldId id="333" r:id="rId5"/>
    <p:sldId id="361" r:id="rId6"/>
    <p:sldId id="358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90" d="100"/>
          <a:sy n="90" d="100"/>
        </p:scale>
        <p:origin x="1404" y="78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448630" y="188280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#98-bis-e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12th – 20th April,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 fontScale="90000"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R16 RRM enhancement part 2 </a:t>
            </a:r>
            <a:b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SRS Carrier switching, CGI reading, Mandatory MG patterns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431673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SRS Carrier switching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</a:rPr>
              <a:t>Remove interruption requirements for SRS carrier switching between FR1 and FR2.</a:t>
            </a:r>
            <a:endParaRPr lang="en-US" altLang="ko-KR" sz="2800" dirty="0">
              <a:solidFill>
                <a:schemeClr val="tx1"/>
              </a:solidFill>
            </a:endParaRPr>
          </a:p>
          <a:p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en-US" altLang="ko-KR" sz="2450" dirty="0">
                <a:solidFill>
                  <a:schemeClr val="tx1"/>
                </a:solidFill>
              </a:rPr>
              <a:t>No new UE capability is needed, at least in R16, to indicate the UE is capable of SRS carrier switching between FR1 and FR2.</a:t>
            </a:r>
            <a:endParaRPr lang="en-US" altLang="ko-KR" sz="2450" dirty="0">
              <a:solidFill>
                <a:schemeClr val="tx1"/>
              </a:solidFill>
            </a:endParaRPr>
          </a:p>
          <a:p>
            <a:endParaRPr lang="en-US" altLang="ko-KR" sz="2450" dirty="0">
              <a:solidFill>
                <a:schemeClr val="tx1"/>
              </a:solidFill>
            </a:endParaRPr>
          </a:p>
          <a:p>
            <a:endParaRPr lang="en-US" altLang="ko-KR" sz="2800" dirty="0">
              <a:solidFill>
                <a:schemeClr val="tx1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Core maintenance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Mandatory MG patterns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</a:rPr>
              <a:t>Whether R16 UEs can skip some of R15 test cases:</a:t>
            </a:r>
            <a:endParaRPr lang="en-US" altLang="ko-KR" sz="2800" dirty="0">
              <a:solidFill>
                <a:schemeClr val="tx1"/>
              </a:solidFill>
            </a:endParaRPr>
          </a:p>
          <a:p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en-US" altLang="ko-KR" sz="2800" dirty="0">
                <a:solidFill>
                  <a:schemeClr val="tx1"/>
                </a:solidFill>
              </a:rPr>
              <a:t>Option 1: For the scenario which is without SSB time index detection and when DRX is not used, the Rel-15 MG related test cases can be skipped if UE passes the Rel-16 new introduced MG related test cases for the same scenario. For other scenarios, no Rel-15 test cases can be skipped.</a:t>
            </a:r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en-US" altLang="ko-KR" sz="2800" dirty="0">
                <a:solidFill>
                  <a:schemeClr val="tx1"/>
                </a:solidFill>
              </a:rPr>
              <a:t>Option 2: No. R15 test cases on mandatory gap patterns shall be inherited completely to R16 specifications, and R16 UEs shall pass all test cases.</a:t>
            </a:r>
            <a:endParaRPr lang="en-US" altLang="ko-KR" sz="2800" dirty="0">
              <a:solidFill>
                <a:schemeClr val="tx1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947</Words>
  <Application>WPS 演示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MS PGothic</vt:lpstr>
      <vt:lpstr>Meiryo UI</vt:lpstr>
      <vt:lpstr>微软雅黑</vt:lpstr>
      <vt:lpstr>Arial Unicode MS</vt:lpstr>
      <vt:lpstr>Malgun Gothic</vt:lpstr>
      <vt:lpstr>Office 主题</vt:lpstr>
      <vt:lpstr>WF on R16 RRM enhancement part 2  SRS Carrier switching, CGI reading, Mandatory MG patterns</vt:lpstr>
      <vt:lpstr>SRS Carrier switching</vt:lpstr>
      <vt:lpstr>Way Forward - Core maintenance</vt:lpstr>
      <vt:lpstr>Mandatory MG patterns</vt:lpstr>
      <vt:lpstr>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521</cp:revision>
  <dcterms:created xsi:type="dcterms:W3CDTF">2016-01-12T08:39:00Z</dcterms:created>
  <dcterms:modified xsi:type="dcterms:W3CDTF">2021-04-15T13:42:52Z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