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comments/comment2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notesMasterIdLst>
    <p:notesMasterId r:id="rId12"/>
  </p:notesMasterIdLst>
  <p:sldIdLst>
    <p:sldId id="256" r:id="rId7"/>
    <p:sldId id="263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" initials="Nokia" lastIdx="4" clrIdx="0">
    <p:extLst>
      <p:ext uri="{19B8F6BF-5375-455C-9EA6-DF929625EA0E}">
        <p15:presenceInfo xmlns:p15="http://schemas.microsoft.com/office/powerpoint/2012/main" userId="Nok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110B1B-C6C1-4128-BD1A-711E2E859809}" v="4" dt="2021-04-19T13:44:19.8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74" autoAdjust="0"/>
    <p:restoredTop sz="94660"/>
  </p:normalViewPr>
  <p:slideViewPr>
    <p:cSldViewPr snapToGrid="0">
      <p:cViewPr varScale="1">
        <p:scale>
          <a:sx n="62" d="100"/>
          <a:sy n="62" d="100"/>
        </p:scale>
        <p:origin x="8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, Hua" userId="50737c8c-40ab-42ae-a74d-2b21798c4a7a" providerId="ADAL" clId="{46110B1B-C6C1-4128-BD1A-711E2E859809}"/>
    <pc:docChg chg="custSel modSld">
      <pc:chgData name="Li, Hua" userId="50737c8c-40ab-42ae-a74d-2b21798c4a7a" providerId="ADAL" clId="{46110B1B-C6C1-4128-BD1A-711E2E859809}" dt="2021-04-19T13:44:19.839" v="11" actId="207"/>
      <pc:docMkLst>
        <pc:docMk/>
      </pc:docMkLst>
      <pc:sldChg chg="modSp mod">
        <pc:chgData name="Li, Hua" userId="50737c8c-40ab-42ae-a74d-2b21798c4a7a" providerId="ADAL" clId="{46110B1B-C6C1-4128-BD1A-711E2E859809}" dt="2021-04-19T13:44:19.839" v="11" actId="207"/>
        <pc:sldMkLst>
          <pc:docMk/>
          <pc:sldMk cId="2583891386" sldId="267"/>
        </pc:sldMkLst>
        <pc:spChg chg="mod">
          <ac:chgData name="Li, Hua" userId="50737c8c-40ab-42ae-a74d-2b21798c4a7a" providerId="ADAL" clId="{46110B1B-C6C1-4128-BD1A-711E2E859809}" dt="2021-04-19T13:44:19.839" v="11" actId="207"/>
          <ac:spMkLst>
            <pc:docMk/>
            <pc:sldMk cId="2583891386" sldId="267"/>
            <ac:spMk id="3" creationId="{7E93F42D-97EC-4E55-B9B0-FB4AE6EF3F02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16T21:22:00.831" idx="1">
    <p:pos x="4196" y="1187"/>
    <p:text>For Rel-16 should keep here. R15 discussion is not in this WI scope.</p:text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18T11:36:44.561" idx="3">
    <p:pos x="899" y="3261"/>
    <p:text>New Option by Nokia</p:text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FE086-D987-E34D-A5FD-D7E84893CE98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9CF0A-105A-5F47-B0E4-1700AE2FC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9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59CF0A-105A-5F47-B0E4-1700AE2FCC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74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6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0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7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6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3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6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5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4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8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5B92D-C1D6-4F4D-9A35-742196D2A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736" y="1502507"/>
            <a:ext cx="10363200" cy="2387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WF on R16 NR RRM enhancements - BWP switching on multiple CCs, UL spatial info switch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3153C7-90FD-45A9-BF64-956302D51D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Intel Corporation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8AB76A7-E345-489E-86E5-9C632EA7A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4" y="516873"/>
            <a:ext cx="11325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b="1" dirty="0"/>
              <a:t>3GPP TSG-RAN WG4 Meeting #98bis-e                            	            								  </a:t>
            </a:r>
            <a:r>
              <a:rPr lang="en-US" b="1" dirty="0"/>
              <a:t>R4-210####</a:t>
            </a:r>
            <a:endParaRPr lang="en-US" altLang="zh-CN" b="1" dirty="0"/>
          </a:p>
          <a:p>
            <a:r>
              <a:rPr lang="en-US" altLang="zh-CN" b="1" dirty="0"/>
              <a:t>Electronic Meeting, 12-20, April, 2021</a:t>
            </a:r>
          </a:p>
          <a:p>
            <a:endParaRPr lang="zh-CN" altLang="zh-CN" sz="1350" dirty="0"/>
          </a:p>
        </p:txBody>
      </p:sp>
    </p:spTree>
    <p:extLst>
      <p:ext uri="{BB962C8B-B14F-4D97-AF65-F5344CB8AC3E}">
        <p14:creationId xmlns:p14="http://schemas.microsoft.com/office/powerpoint/2010/main" val="2587994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21AB-A9CD-49B9-8F3E-D2F227DA2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BWP switching on multiple CCs in core part(1)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AB267-A288-44A5-95C0-49D84B742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124"/>
            <a:ext cx="10515600" cy="5054885"/>
          </a:xfrm>
        </p:spPr>
        <p:txBody>
          <a:bodyPr>
            <a:normAutofit/>
          </a:bodyPr>
          <a:lstStyle/>
          <a:p>
            <a:r>
              <a:rPr lang="en-GB" u="sng" dirty="0"/>
              <a:t>Issue 1-1-1: Whether requirement for RRC based BWP switch on single CC </a:t>
            </a:r>
            <a:r>
              <a:rPr lang="en-GB" u="sng" dirty="0">
                <a:solidFill>
                  <a:srgbClr val="C00000"/>
                </a:solidFill>
              </a:rPr>
              <a:t>for </a:t>
            </a:r>
            <a:r>
              <a:rPr lang="en-GB" u="sng" dirty="0" err="1">
                <a:solidFill>
                  <a:srgbClr val="C00000"/>
                </a:solidFill>
              </a:rPr>
              <a:t>SCell</a:t>
            </a:r>
            <a:r>
              <a:rPr lang="en-GB" u="sng" dirty="0">
                <a:solidFill>
                  <a:srgbClr val="C00000"/>
                </a:solidFill>
              </a:rPr>
              <a:t> </a:t>
            </a:r>
            <a:r>
              <a:rPr lang="en-GB" u="sng" strike="sngStrike" dirty="0"/>
              <a:t>for Rel-16 </a:t>
            </a:r>
            <a:r>
              <a:rPr lang="en-GB" u="sng" dirty="0">
                <a:solidFill>
                  <a:srgbClr val="7030A0"/>
                </a:solidFill>
              </a:rPr>
              <a:t>for Rel-16 </a:t>
            </a:r>
            <a:r>
              <a:rPr lang="en-GB" u="sng" dirty="0"/>
              <a:t>is applicable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/>
              <a:t>Yes, but further clarification about </a:t>
            </a:r>
            <a:r>
              <a:rPr lang="en-GB" dirty="0" err="1"/>
              <a:t>SCell</a:t>
            </a:r>
            <a:r>
              <a:rPr lang="en-GB" dirty="0"/>
              <a:t> is preferred, i.e.  RRC-based BWP switch on single CC is appliable for </a:t>
            </a:r>
            <a:r>
              <a:rPr lang="en-GB" dirty="0" err="1"/>
              <a:t>SCell</a:t>
            </a:r>
            <a:r>
              <a:rPr lang="en-GB" dirty="0"/>
              <a:t> with parameter change except for the modification of </a:t>
            </a:r>
            <a:r>
              <a:rPr lang="en-GB" i="1" dirty="0" err="1"/>
              <a:t>firstActiveDownlinkBWP</a:t>
            </a:r>
            <a:r>
              <a:rPr lang="en-GB" i="1" dirty="0"/>
              <a:t>-Id </a:t>
            </a:r>
            <a:r>
              <a:rPr lang="en-GB" dirty="0"/>
              <a:t>and </a:t>
            </a:r>
            <a:r>
              <a:rPr lang="en-GB" i="1" dirty="0" err="1"/>
              <a:t>firstActiveUplinkBWP</a:t>
            </a:r>
            <a:r>
              <a:rPr lang="en-GB" i="1" dirty="0"/>
              <a:t>-Id</a:t>
            </a:r>
            <a:r>
              <a:rPr lang="en-GB" dirty="0"/>
              <a:t>.</a:t>
            </a:r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15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44A3F-CA96-47DD-9D76-3B5089958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9826375" cy="1042433"/>
          </a:xfrm>
        </p:spPr>
        <p:txBody>
          <a:bodyPr>
            <a:normAutofit/>
          </a:bodyPr>
          <a:lstStyle/>
          <a:p>
            <a:r>
              <a:rPr lang="en-US" sz="4000" dirty="0"/>
              <a:t>BWP switching on multiple CCs in core part(2)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3CEE2-FAF6-4D76-A672-FC8F73C5F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7560"/>
            <a:ext cx="10515600" cy="516257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GB" u="sng" dirty="0"/>
              <a:t>Issue 1-1-2: Whether requirement for RRC based BWP switch on multiple CCs for Rel-16 is applicable</a:t>
            </a:r>
            <a:endParaRPr lang="en-US" u="sng" dirty="0"/>
          </a:p>
          <a:p>
            <a:pPr lvl="1" hangingPunct="0">
              <a:spcBef>
                <a:spcPts val="1200"/>
              </a:spcBef>
              <a:spcAft>
                <a:spcPts val="1200"/>
              </a:spcAft>
            </a:pPr>
            <a:r>
              <a:rPr lang="en-GB" sz="2200" dirty="0"/>
              <a:t>Yes, but further clarification about </a:t>
            </a:r>
            <a:r>
              <a:rPr lang="en-GB" sz="2200" dirty="0" err="1"/>
              <a:t>SCells</a:t>
            </a:r>
            <a:r>
              <a:rPr lang="en-GB" sz="2200" dirty="0"/>
              <a:t> is needed. Clarify that RRC-based BWP switch on multiple CCs are appliable for </a:t>
            </a:r>
            <a:r>
              <a:rPr lang="en-GB" sz="2200" dirty="0" err="1"/>
              <a:t>SCells</a:t>
            </a:r>
            <a:r>
              <a:rPr lang="en-GB" sz="2200" dirty="0"/>
              <a:t> with the parameter change except the modification of parameters </a:t>
            </a:r>
            <a:r>
              <a:rPr lang="en-GB" sz="2200" i="1" dirty="0" err="1"/>
              <a:t>firstActiveDownlinkBWP</a:t>
            </a:r>
            <a:r>
              <a:rPr lang="en-GB" sz="2200" i="1" dirty="0"/>
              <a:t>-Id</a:t>
            </a:r>
            <a:r>
              <a:rPr lang="en-GB" sz="2200" dirty="0"/>
              <a:t> and </a:t>
            </a:r>
            <a:r>
              <a:rPr lang="en-GB" sz="2200" i="1" dirty="0" err="1"/>
              <a:t>firstActiveUplinkBWP</a:t>
            </a:r>
            <a:r>
              <a:rPr lang="en-GB" sz="2200" i="1" dirty="0"/>
              <a:t>-Id </a:t>
            </a:r>
            <a:endParaRPr lang="en-US" sz="2200" i="1" dirty="0"/>
          </a:p>
          <a:p>
            <a:pPr lvl="1" hangingPunct="0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296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47CB0-14DA-44E6-B90B-1F937B945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UL Spatial Relation Info Switch in core part(1)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3F42D-97EC-4E55-B9B0-FB4AE6EF3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7044"/>
            <a:ext cx="10515600" cy="5178039"/>
          </a:xfrm>
        </p:spPr>
        <p:txBody>
          <a:bodyPr>
            <a:normAutofit fontScale="92500" lnSpcReduction="10000"/>
          </a:bodyPr>
          <a:lstStyle/>
          <a:p>
            <a:pPr hangingPunct="0"/>
            <a:r>
              <a:rPr lang="en-GB" u="sng" dirty="0"/>
              <a:t>Issue 2-1-1: Delay requirements for MAC–CE based UL spatial relation switch</a:t>
            </a:r>
            <a:endParaRPr lang="en-US" dirty="0"/>
          </a:p>
          <a:p>
            <a:r>
              <a:rPr lang="en-GB" sz="2100" dirty="0">
                <a:solidFill>
                  <a:srgbClr val="C00000"/>
                </a:solidFill>
              </a:rPr>
              <a:t>Option 5: With PUCCH Spatial relation info switch when both associated DL-RS and </a:t>
            </a:r>
            <a:r>
              <a:rPr lang="en-US" sz="2100" dirty="0" err="1">
                <a:solidFill>
                  <a:srgbClr val="C00000"/>
                </a:solidFill>
              </a:rPr>
              <a:t>pucch-PathlossReferenceRS</a:t>
            </a:r>
            <a:r>
              <a:rPr lang="en-US" sz="2100" dirty="0">
                <a:solidFill>
                  <a:srgbClr val="C00000"/>
                </a:solidFill>
              </a:rPr>
              <a:t> change </a:t>
            </a:r>
            <a:r>
              <a:rPr lang="en-US" sz="2100" dirty="0">
                <a:solidFill>
                  <a:srgbClr val="0070C0"/>
                </a:solidFill>
              </a:rPr>
              <a:t>simultaneously with same MAC CE command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If both associated DL-RS and PL-RS are known and </a:t>
            </a:r>
            <a:r>
              <a:rPr lang="en-US" dirty="0">
                <a:solidFill>
                  <a:srgbClr val="0070C0"/>
                </a:solidFill>
              </a:rPr>
              <a:t>performed sequentially</a:t>
            </a:r>
            <a:r>
              <a:rPr lang="en-US" dirty="0">
                <a:solidFill>
                  <a:srgbClr val="C00000"/>
                </a:solidFill>
              </a:rPr>
              <a:t>, the switching delay is specified in section 8.14.3</a:t>
            </a:r>
          </a:p>
          <a:p>
            <a:pPr lvl="2"/>
            <a:r>
              <a:rPr lang="en-US" sz="2100" dirty="0">
                <a:solidFill>
                  <a:srgbClr val="C00000"/>
                </a:solidFill>
              </a:rPr>
              <a:t>If either associated DL-RS or PL-RS are unknown, longer switching delay is expected. </a:t>
            </a:r>
          </a:p>
          <a:p>
            <a:pPr lvl="2"/>
            <a:r>
              <a:rPr lang="en-US" sz="2100" dirty="0">
                <a:solidFill>
                  <a:srgbClr val="C00000"/>
                </a:solidFill>
              </a:rPr>
              <a:t>No requirements are defined until both the spatial relation switch and PL-RS switch are complete. </a:t>
            </a:r>
          </a:p>
          <a:p>
            <a:pPr lvl="1"/>
            <a:r>
              <a:rPr lang="en-US" sz="2500" dirty="0">
                <a:solidFill>
                  <a:srgbClr val="7030A0"/>
                </a:solidFill>
              </a:rPr>
              <a:t>Option 6: If </a:t>
            </a:r>
            <a:r>
              <a:rPr lang="en-US" dirty="0">
                <a:solidFill>
                  <a:srgbClr val="7030A0"/>
                </a:solidFill>
              </a:rPr>
              <a:t>UL spatial relation switch for PUCCH (</a:t>
            </a:r>
            <a:r>
              <a:rPr lang="en-GB" dirty="0">
                <a:solidFill>
                  <a:srgbClr val="7030A0"/>
                </a:solidFill>
              </a:rPr>
              <a:t>PUCCH-</a:t>
            </a:r>
            <a:r>
              <a:rPr lang="en-GB" dirty="0" err="1">
                <a:solidFill>
                  <a:srgbClr val="7030A0"/>
                </a:solidFill>
              </a:rPr>
              <a:t>SpatialRelationInfo</a:t>
            </a:r>
            <a:r>
              <a:rPr lang="en-GB" dirty="0">
                <a:solidFill>
                  <a:srgbClr val="7030A0"/>
                </a:solidFill>
              </a:rPr>
              <a:t>) is changed as described in 8.12.3, and the </a:t>
            </a:r>
            <a:r>
              <a:rPr lang="en-GB" dirty="0" err="1">
                <a:solidFill>
                  <a:srgbClr val="7030A0"/>
                </a:solidFill>
              </a:rPr>
              <a:t>pucch-PathlossReferenceRS</a:t>
            </a:r>
            <a:r>
              <a:rPr lang="en-GB" dirty="0">
                <a:solidFill>
                  <a:srgbClr val="7030A0"/>
                </a:solidFill>
              </a:rPr>
              <a:t> in PUCCH-</a:t>
            </a:r>
            <a:r>
              <a:rPr lang="en-GB" dirty="0" err="1">
                <a:solidFill>
                  <a:srgbClr val="7030A0"/>
                </a:solidFill>
              </a:rPr>
              <a:t>SpatialRelationInfo</a:t>
            </a:r>
            <a:r>
              <a:rPr lang="en-GB" dirty="0">
                <a:solidFill>
                  <a:srgbClr val="7030A0"/>
                </a:solidFill>
              </a:rPr>
              <a:t> is also changed, an additional DL </a:t>
            </a:r>
            <a:r>
              <a:rPr lang="en-US" dirty="0">
                <a:solidFill>
                  <a:srgbClr val="7030A0"/>
                </a:solidFill>
              </a:rPr>
              <a:t>Pathloss reference signal switching delay may be allowed. The detailed delay and conditions are FFS, but RAN4 need to consider: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Known DL pathloss RS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Unknown DL pathloss RS</a:t>
            </a:r>
          </a:p>
          <a:p>
            <a:pPr marL="914400" lvl="2" indent="0">
              <a:buNone/>
            </a:pPr>
            <a:endParaRPr lang="en-US" sz="2100" dirty="0">
              <a:solidFill>
                <a:srgbClr val="C00000"/>
              </a:solidFill>
            </a:endParaRPr>
          </a:p>
          <a:p>
            <a:pPr lvl="1"/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891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920AA-D680-4243-8BFD-5A3293E94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BWP switching on multiple CCs in performance part(1)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010C0-B3FC-41A1-A00B-0E2B6CD37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Issue 3-1-1: RAN4 to define test cases for simultaneous RRC based BWP switch on multiple CCs</a:t>
            </a:r>
          </a:p>
          <a:p>
            <a:pPr lvl="1" hangingPunct="0"/>
            <a:r>
              <a:rPr lang="en-GB" dirty="0"/>
              <a:t>TC1: EN-DC with NR FR1 cell (E-UTRAN </a:t>
            </a:r>
            <a:r>
              <a:rPr lang="en-GB" dirty="0" err="1"/>
              <a:t>PCell</a:t>
            </a:r>
            <a:r>
              <a:rPr lang="en-GB" dirty="0"/>
              <a:t> + NR FR1 </a:t>
            </a:r>
            <a:r>
              <a:rPr lang="en-GB" dirty="0" err="1"/>
              <a:t>PSCell</a:t>
            </a:r>
            <a:r>
              <a:rPr lang="en-GB" dirty="0"/>
              <a:t> + NR FR1 </a:t>
            </a:r>
            <a:r>
              <a:rPr lang="en-GB" dirty="0" err="1"/>
              <a:t>SCell</a:t>
            </a:r>
            <a:r>
              <a:rPr lang="en-GB" dirty="0"/>
              <a:t>)</a:t>
            </a:r>
            <a:endParaRPr lang="en-US" dirty="0"/>
          </a:p>
          <a:p>
            <a:pPr lvl="1" hangingPunct="0"/>
            <a:r>
              <a:rPr lang="en-GB" dirty="0"/>
              <a:t>TC2: EN-DC with NR FR2 cell (E-UTRAN </a:t>
            </a:r>
            <a:r>
              <a:rPr lang="en-GB" dirty="0" err="1"/>
              <a:t>PCell</a:t>
            </a:r>
            <a:r>
              <a:rPr lang="en-GB" dirty="0"/>
              <a:t> + NR FR2 </a:t>
            </a:r>
            <a:r>
              <a:rPr lang="en-GB" dirty="0" err="1"/>
              <a:t>PSCell</a:t>
            </a:r>
            <a:r>
              <a:rPr lang="en-GB" dirty="0"/>
              <a:t> + NR FR2 </a:t>
            </a:r>
            <a:r>
              <a:rPr lang="en-GB" dirty="0" err="1"/>
              <a:t>SCell</a:t>
            </a:r>
            <a:r>
              <a:rPr lang="en-GB" dirty="0"/>
              <a:t>)</a:t>
            </a:r>
            <a:endParaRPr lang="en-US" dirty="0"/>
          </a:p>
          <a:p>
            <a:pPr lvl="1" hangingPunct="0"/>
            <a:r>
              <a:rPr lang="en-GB" dirty="0"/>
              <a:t>TC3: SA with NR FR1 cell (NR FR1 </a:t>
            </a:r>
            <a:r>
              <a:rPr lang="en-GB" dirty="0" err="1"/>
              <a:t>PCell</a:t>
            </a:r>
            <a:r>
              <a:rPr lang="en-GB" dirty="0"/>
              <a:t> + NR FR1 </a:t>
            </a:r>
            <a:r>
              <a:rPr lang="en-GB" dirty="0" err="1"/>
              <a:t>SCell</a:t>
            </a:r>
            <a:r>
              <a:rPr lang="en-GB" dirty="0"/>
              <a:t> + NR FR1 </a:t>
            </a:r>
            <a:r>
              <a:rPr lang="en-GB" dirty="0" err="1"/>
              <a:t>SCell</a:t>
            </a:r>
            <a:r>
              <a:rPr lang="en-GB" dirty="0"/>
              <a:t>)</a:t>
            </a:r>
            <a:endParaRPr lang="en-US" dirty="0"/>
          </a:p>
          <a:p>
            <a:pPr lvl="1" hangingPunct="0"/>
            <a:r>
              <a:rPr lang="en-GB" dirty="0"/>
              <a:t>TC4: SA with NR FR2 cell (NR FR2 </a:t>
            </a:r>
            <a:r>
              <a:rPr lang="en-GB" dirty="0" err="1"/>
              <a:t>PCell</a:t>
            </a:r>
            <a:r>
              <a:rPr lang="en-GB" dirty="0"/>
              <a:t> + NR FR2 </a:t>
            </a:r>
            <a:r>
              <a:rPr lang="en-GB" dirty="0" err="1"/>
              <a:t>SCell</a:t>
            </a:r>
            <a:r>
              <a:rPr lang="en-GB" dirty="0"/>
              <a:t> + NR FR2 </a:t>
            </a:r>
            <a:r>
              <a:rPr lang="en-GB" dirty="0" err="1"/>
              <a:t>SCell</a:t>
            </a:r>
            <a:r>
              <a:rPr lang="en-GB" dirty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532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E5007003D3004E92B8EDD86D20E8CD" ma:contentTypeVersion="29" ma:contentTypeDescription="Create a new document." ma:contentTypeScope="" ma:versionID="9832116a38278d3212cd0c00ef512d66">
  <xsd:schema xmlns:xsd="http://www.w3.org/2001/XMLSchema" xmlns:xs="http://www.w3.org/2001/XMLSchema" xmlns:p="http://schemas.microsoft.com/office/2006/metadata/properties" xmlns:ns2="71c5aaf6-e6ce-465b-b873-5148d2a4c105" xmlns:ns3="3b34c8f0-1ef5-4d1e-bb66-517ce7fe7356" xmlns:ns4="0b6aed8e-0313-4d17-80ff-d0e5da4931c5" targetNamespace="http://schemas.microsoft.com/office/2006/metadata/properties" ma:root="true" ma:fieldsID="dfd6e8093643db0eface87a5eeff0d72" ns2:_="" ns3:_="" ns4:_="">
    <xsd:import namespace="71c5aaf6-e6ce-465b-b873-5148d2a4c105"/>
    <xsd:import namespace="3b34c8f0-1ef5-4d1e-bb66-517ce7fe7356"/>
    <xsd:import namespace="0b6aed8e-0313-4d17-80ff-d0e5da4931c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Information" minOccurs="0"/>
                <xsd:element ref="ns3:Associated_x0020_Task" minOccurs="0"/>
                <xsd:element ref="ns4:MediaServiceMetadata" minOccurs="0"/>
                <xsd:element ref="ns4:MediaServiceFastMetadata" minOccurs="0"/>
                <xsd:element ref="ns3:SharedWithUsers" minOccurs="0"/>
                <xsd:element ref="ns3:SharedWithDetails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4c8f0-1ef5-4d1e-bb66-517ce7fe7356" elementFormDefault="qualified">
    <xsd:import namespace="http://schemas.microsoft.com/office/2006/documentManagement/types"/>
    <xsd:import namespace="http://schemas.microsoft.com/office/infopath/2007/PartnerControls"/>
    <xsd:element name="Information" ma:index="12" nillable="true" ma:displayName="Information" ma:description="Add here comments or additional information about the file" ma:internalName="Information">
      <xsd:simpleType>
        <xsd:restriction base="dms:Note">
          <xsd:maxLength value="255"/>
        </xsd:restriction>
      </xsd:simpleType>
    </xsd:element>
    <xsd:element name="Associated_x0020_Task" ma:index="13" nillable="true" ma:displayName="C5G Task" ma:description="Task working on topic" ma:internalName="Associated_x0020_Task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2E Arch and Prot"/>
                    <xsd:enumeration value="5G Radio"/>
                    <xsd:enumeration value="LTE Radio"/>
                    <xsd:enumeration value="E2E CIoT"/>
                    <xsd:enumeration value="E2E Verticals"/>
                    <xsd:enumeration value="EPC"/>
                    <xsd:enumeration value="IMS"/>
                    <xsd:enumeration value="SEC"/>
                    <xsd:enumeration value="Network Management"/>
                    <xsd:enumeration value="Virtualization"/>
                    <xsd:enumeration value="MEC"/>
                    <xsd:enumeration value="None (handled in delegation)"/>
                  </xsd:restriction>
                </xsd:simpleType>
              </xsd:element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aed8e-0313-4d17-80ff-d0e5da493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 xmlns="3b34c8f0-1ef5-4d1e-bb66-517ce7fe7356" xsi:nil="true"/>
    <HideFromDelve xmlns="71c5aaf6-e6ce-465b-b873-5148d2a4c105">false</HideFromDelve>
    <Associated_x0020_Task xmlns="3b34c8f0-1ef5-4d1e-bb66-517ce7fe7356"/>
    <_dlc_DocId xmlns="71c5aaf6-e6ce-465b-b873-5148d2a4c105">5AIRPNAIUNRU-1328258698-3844</_dlc_DocId>
    <_dlc_DocIdUrl xmlns="71c5aaf6-e6ce-465b-b873-5148d2a4c105">
      <Url>https://nokia.sharepoint.com/sites/c5g/5gradio/_layouts/15/DocIdRedir.aspx?ID=5AIRPNAIUNRU-1328258698-3844</Url>
      <Description>5AIRPNAIUNRU-1328258698-3844</Description>
    </_dlc_DocIdUrl>
  </documentManagement>
</p:properties>
</file>

<file path=customXml/itemProps1.xml><?xml version="1.0" encoding="utf-8"?>
<ds:datastoreItem xmlns:ds="http://schemas.openxmlformats.org/officeDocument/2006/customXml" ds:itemID="{7426D9B6-81F1-4DAE-AFE7-ED65137719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C030AA-86E9-4315-8A47-2D4775D885D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F42AE9D-83D1-44DD-A9B9-EC813740CE7E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7D588651-8B1C-42DD-9AA1-CE1A055AE8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3b34c8f0-1ef5-4d1e-bb66-517ce7fe7356"/>
    <ds:schemaRef ds:uri="0b6aed8e-0313-4d17-80ff-d0e5da4931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45B6E8B5-1F4F-4556-BB10-32A9E44AB18F}">
  <ds:schemaRefs>
    <ds:schemaRef ds:uri="http://schemas.microsoft.com/office/2006/documentManagement/types"/>
    <ds:schemaRef ds:uri="3b34c8f0-1ef5-4d1e-bb66-517ce7fe7356"/>
    <ds:schemaRef ds:uri="http://purl.org/dc/elements/1.1/"/>
    <ds:schemaRef ds:uri="71c5aaf6-e6ce-465b-b873-5148d2a4c105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0b6aed8e-0313-4d17-80ff-d0e5da4931c5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4439</TotalTime>
  <Words>446</Words>
  <Application>Microsoft Office PowerPoint</Application>
  <PresentationFormat>Widescreen</PresentationFormat>
  <Paragraphs>28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 WF on R16 NR RRM enhancements - BWP switching on multiple CCs, UL spatial info switch</vt:lpstr>
      <vt:lpstr>BWP switching on multiple CCs in core part(1)</vt:lpstr>
      <vt:lpstr>BWP switching on multiple CCs in core part(2)</vt:lpstr>
      <vt:lpstr>UL Spatial Relation Info Switch in core part(1)</vt:lpstr>
      <vt:lpstr>BWP switching on multiple CCs in performance part(1)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Intel_RAN4#94e</dc:creator>
  <cp:keywords>CTPClassification=CTP_NT</cp:keywords>
  <cp:lastModifiedBy>Li, Hua</cp:lastModifiedBy>
  <cp:revision>362</cp:revision>
  <dcterms:created xsi:type="dcterms:W3CDTF">2020-03-02T17:24:24Z</dcterms:created>
  <dcterms:modified xsi:type="dcterms:W3CDTF">2021-04-19T13:44:22Z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1040a88f-8fd5-4e76-a7a9-f108c315ae8c</vt:lpwstr>
  </property>
  <property fmtid="{D5CDD505-2E9C-101B-9397-08002B2CF9AE}" pid="3" name="CTP_TimeStamp">
    <vt:lpwstr>2020-08-25 12:42:15Z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0x01010000E5007003D3004E92B8EDD86D20E8CD</vt:lpwstr>
  </property>
  <property fmtid="{D5CDD505-2E9C-101B-9397-08002B2CF9AE}" pid="9" name="_dlc_DocIdItemGuid">
    <vt:lpwstr>60802c06-2560-434a-84f3-f95527063726</vt:lpwstr>
  </property>
</Properties>
</file>