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C4C6D-DAF2-4D0E-95A4-C145152A8093}" v="1" dt="2021-04-15T23:08:59.678"/>
    <p1510:client id="{69C193F3-DB15-4AF3-88F9-95000B0AE9A2}" v="27" dt="2021-04-15T12:32:00.9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36" y="1502507"/>
            <a:ext cx="103632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WF on R16 NR RRM enhancements - BWP switching on multiple CCs, UL spatial info switch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Intel Corporation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#98bis-e                            	            								  </a:t>
            </a:r>
            <a:r>
              <a:rPr lang="en-US" b="1" dirty="0"/>
              <a:t>R4-210####</a:t>
            </a:r>
            <a:endParaRPr lang="en-US" altLang="zh-CN" b="1" dirty="0"/>
          </a:p>
          <a:p>
            <a:r>
              <a:rPr lang="en-US" altLang="zh-CN" b="1" dirty="0"/>
              <a:t>Electronic Meeting, 12-20, April, 2021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21AB-A9CD-49B9-8F3E-D2F227DA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BWP switching on multiple CCs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B267-A288-44A5-95C0-49D84B74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24"/>
            <a:ext cx="10515600" cy="5054885"/>
          </a:xfrm>
        </p:spPr>
        <p:txBody>
          <a:bodyPr>
            <a:normAutofit/>
          </a:bodyPr>
          <a:lstStyle/>
          <a:p>
            <a:r>
              <a:rPr lang="en-GB" u="sng" dirty="0"/>
              <a:t>Issue 1-1-1: Whether requirement for RRC based BWP switch on single CC for Rel-16 is applicable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1 : RRC based BWP switch delay requirement for single CC in section 8.6.3 is applicable to only </a:t>
            </a:r>
            <a:r>
              <a:rPr lang="en-GB" dirty="0" err="1"/>
              <a:t>SpCell</a:t>
            </a:r>
            <a:r>
              <a:rPr lang="en-GB" dirty="0"/>
              <a:t>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2 : Yes.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2a : Yes, but further clarification about </a:t>
            </a:r>
            <a:r>
              <a:rPr lang="en-GB" dirty="0" err="1"/>
              <a:t>SCell</a:t>
            </a:r>
            <a:r>
              <a:rPr lang="en-GB" dirty="0"/>
              <a:t> is preferred, i.e.  RRC-based BWP switch on single CC is appliable for </a:t>
            </a:r>
            <a:r>
              <a:rPr lang="en-GB" dirty="0" err="1"/>
              <a:t>SCell</a:t>
            </a:r>
            <a:r>
              <a:rPr lang="en-GB" dirty="0"/>
              <a:t> with parameter change except for the modification of </a:t>
            </a:r>
            <a:r>
              <a:rPr lang="en-GB" i="1" dirty="0" err="1"/>
              <a:t>firstActiveDownlinkBWP</a:t>
            </a:r>
            <a:r>
              <a:rPr lang="en-GB" i="1" dirty="0"/>
              <a:t>-Id </a:t>
            </a:r>
            <a:r>
              <a:rPr lang="en-GB" dirty="0"/>
              <a:t>and </a:t>
            </a:r>
            <a:r>
              <a:rPr lang="en-GB" i="1" dirty="0" err="1"/>
              <a:t>firstActiveUplinkBWP</a:t>
            </a:r>
            <a:r>
              <a:rPr lang="en-GB" i="1" dirty="0"/>
              <a:t>-Id</a:t>
            </a:r>
            <a:r>
              <a:rPr lang="en-GB" dirty="0"/>
              <a:t>.</a:t>
            </a:r>
            <a:endParaRPr lang="en-US" dirty="0"/>
          </a:p>
          <a:p>
            <a:pPr marL="457200" lvl="1" indent="0">
              <a:buNone/>
            </a:pPr>
            <a:endParaRPr lang="en-US" strike="sngStrike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4A3F-CA96-47DD-9D76-3B508995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826375" cy="1042433"/>
          </a:xfrm>
        </p:spPr>
        <p:txBody>
          <a:bodyPr>
            <a:normAutofit/>
          </a:bodyPr>
          <a:lstStyle/>
          <a:p>
            <a:r>
              <a:rPr lang="en-US" sz="4000" dirty="0"/>
              <a:t>BWP switching on multiple CCs in core part(2)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3CEE2-FAF6-4D76-A672-FC8F73C5F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560"/>
            <a:ext cx="10515600" cy="516257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GB" u="sng" dirty="0"/>
              <a:t>Issue 1-1-2: Whether requirement for RRC based BWP switch on multiple CCs for Rel-16 is applicable</a:t>
            </a:r>
            <a:endParaRPr lang="en-US" u="sng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Option 1: Yes.</a:t>
            </a:r>
            <a:endParaRPr lang="en-US" sz="2200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Option 2: Yes, but further clarification about </a:t>
            </a:r>
            <a:r>
              <a:rPr lang="en-GB" sz="2200" dirty="0" err="1"/>
              <a:t>SCells</a:t>
            </a:r>
            <a:r>
              <a:rPr lang="en-GB" sz="2200" dirty="0"/>
              <a:t> is needed. Clarify that RRC-based BWP switch on multiple CCs are appliable for </a:t>
            </a:r>
            <a:r>
              <a:rPr lang="en-GB" sz="2200" dirty="0" err="1"/>
              <a:t>SCells</a:t>
            </a:r>
            <a:r>
              <a:rPr lang="en-GB" sz="2200" dirty="0"/>
              <a:t> with the parameter change except the modification of parameters </a:t>
            </a:r>
            <a:r>
              <a:rPr lang="en-GB" sz="2200" i="1" dirty="0" err="1"/>
              <a:t>firstActiveDownlinkBWP</a:t>
            </a:r>
            <a:r>
              <a:rPr lang="en-GB" sz="2200" i="1" dirty="0"/>
              <a:t>-Id</a:t>
            </a:r>
            <a:r>
              <a:rPr lang="en-GB" sz="2200" dirty="0"/>
              <a:t> and </a:t>
            </a:r>
            <a:r>
              <a:rPr lang="en-GB" sz="2200" i="1" dirty="0" err="1"/>
              <a:t>firstActiveUplinkBWP</a:t>
            </a:r>
            <a:r>
              <a:rPr lang="en-GB" sz="2200" i="1" dirty="0"/>
              <a:t>-Id </a:t>
            </a:r>
            <a:endParaRPr lang="en-US" sz="2200" i="1" dirty="0"/>
          </a:p>
          <a:p>
            <a:pPr lvl="1"/>
            <a:r>
              <a:rPr lang="en-GB" sz="2200" dirty="0"/>
              <a:t>Option 3: No. Simultaneous RRC based BWP switch delay requirement for multiple CCs is removed. Non-simultaneous RRC based BWP switch delay requirement for multiple CCs is applicable to only </a:t>
            </a:r>
            <a:r>
              <a:rPr lang="en-GB" sz="2200" dirty="0" err="1"/>
              <a:t>PCell</a:t>
            </a:r>
            <a:r>
              <a:rPr lang="en-GB" sz="2200" dirty="0"/>
              <a:t> and </a:t>
            </a:r>
            <a:r>
              <a:rPr lang="en-GB" sz="2200" dirty="0" err="1"/>
              <a:t>PSCell</a:t>
            </a:r>
            <a:r>
              <a:rPr lang="en-GB" sz="2200" dirty="0"/>
              <a:t> in NR-DC.</a:t>
            </a:r>
            <a:endParaRPr lang="en-US" sz="2200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US" sz="2200" dirty="0"/>
              <a:t>Option 4: No. </a:t>
            </a:r>
            <a:r>
              <a:rPr lang="en-GB" sz="2200" dirty="0"/>
              <a:t>Define delay requirements for changing any BWP parameter other than the </a:t>
            </a:r>
            <a:r>
              <a:rPr lang="en-GB" sz="2200" dirty="0" err="1"/>
              <a:t>firstActiveDownlinkBWP</a:t>
            </a:r>
            <a:r>
              <a:rPr lang="en-GB" sz="2200" dirty="0"/>
              <a:t>-Id or </a:t>
            </a:r>
            <a:r>
              <a:rPr lang="en-GB" sz="2200" dirty="0" err="1"/>
              <a:t>firstActiveUplinkBWP</a:t>
            </a:r>
            <a:r>
              <a:rPr lang="en-GB" sz="2200" dirty="0"/>
              <a:t>-Id via RRC on </a:t>
            </a:r>
            <a:r>
              <a:rPr lang="en-GB" sz="2200" dirty="0" err="1"/>
              <a:t>SCell</a:t>
            </a:r>
            <a:r>
              <a:rPr lang="en-GB" sz="2200" dirty="0"/>
              <a:t>. The delay requirement is defined by reusing the delay defined in section 8.6.3, TS 38.133.</a:t>
            </a:r>
            <a:endParaRPr lang="en-US" sz="2200" dirty="0"/>
          </a:p>
          <a:p>
            <a:pPr lvl="1" hangingPunct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9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7CB0-14DA-44E6-B90B-1F937B94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UL Spatial Relation Info Switch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3F42D-97EC-4E55-B9B0-FB4AE6EF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044"/>
            <a:ext cx="10515600" cy="5178039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en-GB" u="sng" dirty="0"/>
              <a:t>Issue 2-1-1: Delay requirements for MAC–CE based UL spatial relation switch</a:t>
            </a:r>
            <a:endParaRPr lang="en-US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1 : Refer to section 8.14 for additional delay due to PL-RS switch in UL spatial relation switch for known PL-RS. Specify that the no requirement is imposed during transient period (before PL-RS switch complete).</a:t>
            </a:r>
            <a:endParaRPr lang="en-US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2 : Refer to section 8.14 for additional delay due to PL-RS switch in UL spatial relation switch.</a:t>
            </a:r>
            <a:endParaRPr lang="en-US" dirty="0"/>
          </a:p>
          <a:p>
            <a:pPr lvl="1" hangingPunct="0"/>
            <a:r>
              <a:rPr lang="en-GB" dirty="0"/>
              <a:t>Option 3:</a:t>
            </a:r>
            <a:endParaRPr lang="en-US" dirty="0"/>
          </a:p>
          <a:p>
            <a:pPr lvl="2"/>
            <a:r>
              <a:rPr lang="en-GB" dirty="0"/>
              <a:t>If Only </a:t>
            </a:r>
            <a:r>
              <a:rPr lang="en-GB" dirty="0" err="1"/>
              <a:t>pucch-PathlossReferenceRS</a:t>
            </a:r>
            <a:r>
              <a:rPr lang="en-GB" dirty="0"/>
              <a:t> is changed in PUCCH-</a:t>
            </a:r>
            <a:r>
              <a:rPr lang="en-GB" dirty="0" err="1"/>
              <a:t>SpatialRelationInfo</a:t>
            </a:r>
            <a:r>
              <a:rPr lang="en-GB" dirty="0"/>
              <a:t>, refer to section 8.14.</a:t>
            </a:r>
            <a:endParaRPr lang="en-US" dirty="0"/>
          </a:p>
          <a:p>
            <a:pPr lvl="2"/>
            <a:r>
              <a:rPr lang="en-GB" dirty="0"/>
              <a:t>If both </a:t>
            </a:r>
            <a:r>
              <a:rPr lang="en-GB" dirty="0" err="1"/>
              <a:t>pucch-SpatialRelation</a:t>
            </a:r>
            <a:r>
              <a:rPr lang="en-GB" dirty="0"/>
              <a:t> for transmission and </a:t>
            </a:r>
            <a:r>
              <a:rPr lang="en-GB" dirty="0" err="1"/>
              <a:t>pucch-PathlossReferenceRS</a:t>
            </a:r>
            <a:r>
              <a:rPr lang="en-GB" dirty="0"/>
              <a:t> are changed in PUCCH-</a:t>
            </a:r>
            <a:r>
              <a:rPr lang="en-GB" dirty="0" err="1"/>
              <a:t>SpatialRelationInfo</a:t>
            </a:r>
            <a:r>
              <a:rPr lang="en-GB" dirty="0"/>
              <a:t>, longer delay is expected.</a:t>
            </a:r>
          </a:p>
          <a:p>
            <a:pPr lvl="1"/>
            <a:r>
              <a:rPr lang="en-GB" dirty="0"/>
              <a:t>Option 4: When both </a:t>
            </a:r>
            <a:r>
              <a:rPr lang="en-GB" dirty="0" err="1"/>
              <a:t>pucch-SpatialRelation</a:t>
            </a:r>
            <a:r>
              <a:rPr lang="en-GB" dirty="0"/>
              <a:t> for transmission and </a:t>
            </a:r>
            <a:r>
              <a:rPr lang="en-GB" dirty="0" err="1"/>
              <a:t>pucch-PathlossReferenceRS</a:t>
            </a:r>
            <a:r>
              <a:rPr lang="en-GB" dirty="0"/>
              <a:t> are changed in PUCCH-</a:t>
            </a:r>
            <a:r>
              <a:rPr lang="en-GB" dirty="0" err="1"/>
              <a:t>SpatialRelationInfo</a:t>
            </a:r>
            <a:r>
              <a:rPr lang="en-GB" dirty="0"/>
              <a:t>, if both DL-RS and PL-RS are known, the additional delay is as specified in 8.14, otherwise longer delay is expected. No requirement is imposed during the transient period (before both DL-RS and PL-RS relations switch </a:t>
            </a:r>
            <a:r>
              <a:rPr lang="en-GB"/>
              <a:t>complete).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9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20AA-D680-4243-8BFD-5A3293E9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BWP switching on multiple CCs in performance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10C0-B3FC-41A1-A00B-0E2B6CD37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Issue 3-1-1: RAN4 to define test cases for simultaneous RRC based BWP switch on multiple CCs</a:t>
            </a:r>
            <a:endParaRPr lang="en-US" dirty="0"/>
          </a:p>
          <a:p>
            <a:pPr lvl="0" hangingPunct="0"/>
            <a:r>
              <a:rPr lang="en-GB" sz="2400" dirty="0"/>
              <a:t>FFS:</a:t>
            </a:r>
          </a:p>
          <a:p>
            <a:pPr lvl="1" hangingPunct="0"/>
            <a:r>
              <a:rPr lang="en-GB" dirty="0"/>
              <a:t>Option 1 : </a:t>
            </a:r>
            <a:endParaRPr lang="en-US" dirty="0"/>
          </a:p>
          <a:p>
            <a:pPr lvl="2" hangingPunct="0"/>
            <a:r>
              <a:rPr lang="en-GB" dirty="0"/>
              <a:t>TC1: EN-DC with NR FR1 cell (E-UTRAN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PSCell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TC2: EN-DC with NR FR2 cell (E-UTRAN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PSCell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TC3: SA with NR FR1 cell (NR FR1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TC4: SA with NR FR2 cell (NR FR2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3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3679</TotalTime>
  <Words>574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WF on R16 NR RRM enhancements - BWP switching on multiple CCs, UL spatial info switch</vt:lpstr>
      <vt:lpstr>BWP switching on multiple CCs in core part(1)</vt:lpstr>
      <vt:lpstr>BWP switching on multiple CCs in core part(2)</vt:lpstr>
      <vt:lpstr>UL Spatial Relation Info Switch in core part(1)</vt:lpstr>
      <vt:lpstr>BWP switching on multiple CCs in performance part(1)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Chu-Hsiang Huang</cp:lastModifiedBy>
  <cp:revision>329</cp:revision>
  <dcterms:created xsi:type="dcterms:W3CDTF">2020-03-02T17:24:24Z</dcterms:created>
  <dcterms:modified xsi:type="dcterms:W3CDTF">2021-04-15T23:10:08Z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1040a88f-8fd5-4e76-a7a9-f108c315ae8c</vt:lpwstr>
  </property>
  <property fmtid="{D5CDD505-2E9C-101B-9397-08002B2CF9AE}" pid="3" name="CTP_TimeStamp">
    <vt:lpwstr>2020-08-25 12:42:15Z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