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C193F3-DB15-4AF3-88F9-95000B0AE9A2}" v="27" dt="2021-04-15T12:32:00.9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78" autoAdjust="0"/>
    <p:restoredTop sz="94660"/>
  </p:normalViewPr>
  <p:slideViewPr>
    <p:cSldViewPr snapToGrid="0">
      <p:cViewPr>
        <p:scale>
          <a:sx n="66" d="100"/>
          <a:sy n="66" d="100"/>
        </p:scale>
        <p:origin x="5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, Hua" userId="50737c8c-40ab-42ae-a74d-2b21798c4a7a" providerId="ADAL" clId="{69C193F3-DB15-4AF3-88F9-95000B0AE9A2}"/>
    <pc:docChg chg="undo redo custSel addSld delSld modSld sldOrd">
      <pc:chgData name="Li, Hua" userId="50737c8c-40ab-42ae-a74d-2b21798c4a7a" providerId="ADAL" clId="{69C193F3-DB15-4AF3-88F9-95000B0AE9A2}" dt="2021-04-15T12:40:08.693" v="570"/>
      <pc:docMkLst>
        <pc:docMk/>
      </pc:docMkLst>
      <pc:sldChg chg="modSp mod">
        <pc:chgData name="Li, Hua" userId="50737c8c-40ab-42ae-a74d-2b21798c4a7a" providerId="ADAL" clId="{69C193F3-DB15-4AF3-88F9-95000B0AE9A2}" dt="2021-04-15T12:33:23.716" v="546" actId="20577"/>
        <pc:sldMkLst>
          <pc:docMk/>
          <pc:sldMk cId="2587994120" sldId="256"/>
        </pc:sldMkLst>
        <pc:spChg chg="mod">
          <ac:chgData name="Li, Hua" userId="50737c8c-40ab-42ae-a74d-2b21798c4a7a" providerId="ADAL" clId="{69C193F3-DB15-4AF3-88F9-95000B0AE9A2}" dt="2021-04-15T08:36:51.792" v="31" actId="6549"/>
          <ac:spMkLst>
            <pc:docMk/>
            <pc:sldMk cId="2587994120" sldId="256"/>
            <ac:spMk id="3" creationId="{463153C7-90FD-45A9-BF64-956302D51DDC}"/>
          </ac:spMkLst>
        </pc:spChg>
        <pc:spChg chg="mod">
          <ac:chgData name="Li, Hua" userId="50737c8c-40ab-42ae-a74d-2b21798c4a7a" providerId="ADAL" clId="{69C193F3-DB15-4AF3-88F9-95000B0AE9A2}" dt="2021-04-15T12:33:23.716" v="546" actId="20577"/>
          <ac:spMkLst>
            <pc:docMk/>
            <pc:sldMk cId="2587994120" sldId="256"/>
            <ac:spMk id="4" creationId="{E8AB76A7-E345-489E-86E5-9C632EA7AE8C}"/>
          </ac:spMkLst>
        </pc:spChg>
      </pc:sldChg>
      <pc:sldChg chg="del">
        <pc:chgData name="Li, Hua" userId="50737c8c-40ab-42ae-a74d-2b21798c4a7a" providerId="ADAL" clId="{69C193F3-DB15-4AF3-88F9-95000B0AE9A2}" dt="2021-04-15T12:25:14.710" v="383" actId="47"/>
        <pc:sldMkLst>
          <pc:docMk/>
          <pc:sldMk cId="3749690768" sldId="257"/>
        </pc:sldMkLst>
      </pc:sldChg>
      <pc:sldChg chg="del">
        <pc:chgData name="Li, Hua" userId="50737c8c-40ab-42ae-a74d-2b21798c4a7a" providerId="ADAL" clId="{69C193F3-DB15-4AF3-88F9-95000B0AE9A2}" dt="2021-04-15T12:25:16.447" v="384" actId="47"/>
        <pc:sldMkLst>
          <pc:docMk/>
          <pc:sldMk cId="1393050675" sldId="258"/>
        </pc:sldMkLst>
      </pc:sldChg>
      <pc:sldChg chg="addSp delSp modSp del mod">
        <pc:chgData name="Li, Hua" userId="50737c8c-40ab-42ae-a74d-2b21798c4a7a" providerId="ADAL" clId="{69C193F3-DB15-4AF3-88F9-95000B0AE9A2}" dt="2021-04-15T12:30:07.390" v="486" actId="47"/>
        <pc:sldMkLst>
          <pc:docMk/>
          <pc:sldMk cId="1127587785" sldId="259"/>
        </pc:sldMkLst>
        <pc:spChg chg="mod">
          <ac:chgData name="Li, Hua" userId="50737c8c-40ab-42ae-a74d-2b21798c4a7a" providerId="ADAL" clId="{69C193F3-DB15-4AF3-88F9-95000B0AE9A2}" dt="2021-04-15T12:25:19.679" v="385" actId="20577"/>
          <ac:spMkLst>
            <pc:docMk/>
            <pc:sldMk cId="1127587785" sldId="259"/>
            <ac:spMk id="2" creationId="{B4578E66-338D-0446-B0CC-84759C155E27}"/>
          </ac:spMkLst>
        </pc:spChg>
        <pc:spChg chg="add del mod">
          <ac:chgData name="Li, Hua" userId="50737c8c-40ab-42ae-a74d-2b21798c4a7a" providerId="ADAL" clId="{69C193F3-DB15-4AF3-88F9-95000B0AE9A2}" dt="2021-04-15T12:26:28.618" v="395" actId="478"/>
          <ac:spMkLst>
            <pc:docMk/>
            <pc:sldMk cId="1127587785" sldId="259"/>
            <ac:spMk id="3" creationId="{1DC69125-500C-A640-BE7A-4B4B79CC42AB}"/>
          </ac:spMkLst>
        </pc:spChg>
        <pc:spChg chg="add del">
          <ac:chgData name="Li, Hua" userId="50737c8c-40ab-42ae-a74d-2b21798c4a7a" providerId="ADAL" clId="{69C193F3-DB15-4AF3-88F9-95000B0AE9A2}" dt="2021-04-15T12:25:34.590" v="388"/>
          <ac:spMkLst>
            <pc:docMk/>
            <pc:sldMk cId="1127587785" sldId="259"/>
            <ac:spMk id="4" creationId="{B509DAA3-905D-4E01-930F-5026999B0AFC}"/>
          </ac:spMkLst>
        </pc:spChg>
        <pc:spChg chg="add del">
          <ac:chgData name="Li, Hua" userId="50737c8c-40ab-42ae-a74d-2b21798c4a7a" providerId="ADAL" clId="{69C193F3-DB15-4AF3-88F9-95000B0AE9A2}" dt="2021-04-15T12:26:28.618" v="395" actId="478"/>
          <ac:spMkLst>
            <pc:docMk/>
            <pc:sldMk cId="1127587785" sldId="259"/>
            <ac:spMk id="5" creationId="{DEFDC767-3980-4BD0-A40F-CF2D4495362D}"/>
          </ac:spMkLst>
        </pc:spChg>
        <pc:spChg chg="add del mod">
          <ac:chgData name="Li, Hua" userId="50737c8c-40ab-42ae-a74d-2b21798c4a7a" providerId="ADAL" clId="{69C193F3-DB15-4AF3-88F9-95000B0AE9A2}" dt="2021-04-15T12:26:28.618" v="395" actId="478"/>
          <ac:spMkLst>
            <pc:docMk/>
            <pc:sldMk cId="1127587785" sldId="259"/>
            <ac:spMk id="6" creationId="{0FBCB114-642C-4A66-AF74-BD58970BD528}"/>
          </ac:spMkLst>
        </pc:spChg>
      </pc:sldChg>
      <pc:sldChg chg="modSp mod">
        <pc:chgData name="Li, Hua" userId="50737c8c-40ab-42ae-a74d-2b21798c4a7a" providerId="ADAL" clId="{69C193F3-DB15-4AF3-88F9-95000B0AE9A2}" dt="2021-04-15T12:30:17.877" v="489" actId="113"/>
        <pc:sldMkLst>
          <pc:docMk/>
          <pc:sldMk cId="1598155027" sldId="263"/>
        </pc:sldMkLst>
        <pc:spChg chg="mod">
          <ac:chgData name="Li, Hua" userId="50737c8c-40ab-42ae-a74d-2b21798c4a7a" providerId="ADAL" clId="{69C193F3-DB15-4AF3-88F9-95000B0AE9A2}" dt="2021-04-15T12:30:15.092" v="488" actId="113"/>
          <ac:spMkLst>
            <pc:docMk/>
            <pc:sldMk cId="1598155027" sldId="263"/>
            <ac:spMk id="2" creationId="{590021AB-A9CD-49B9-8F3E-D2F227DA2170}"/>
          </ac:spMkLst>
        </pc:spChg>
        <pc:spChg chg="mod">
          <ac:chgData name="Li, Hua" userId="50737c8c-40ab-42ae-a74d-2b21798c4a7a" providerId="ADAL" clId="{69C193F3-DB15-4AF3-88F9-95000B0AE9A2}" dt="2021-04-15T12:30:17.877" v="489" actId="113"/>
          <ac:spMkLst>
            <pc:docMk/>
            <pc:sldMk cId="1598155027" sldId="263"/>
            <ac:spMk id="3" creationId="{EF7AB267-A288-44A5-95C0-49D84B742AF7}"/>
          </ac:spMkLst>
        </pc:spChg>
      </pc:sldChg>
      <pc:sldChg chg="modSp mod">
        <pc:chgData name="Li, Hua" userId="50737c8c-40ab-42ae-a74d-2b21798c4a7a" providerId="ADAL" clId="{69C193F3-DB15-4AF3-88F9-95000B0AE9A2}" dt="2021-04-15T12:39:22.250" v="565" actId="20577"/>
        <pc:sldMkLst>
          <pc:docMk/>
          <pc:sldMk cId="892296779" sldId="266"/>
        </pc:sldMkLst>
        <pc:spChg chg="mod">
          <ac:chgData name="Li, Hua" userId="50737c8c-40ab-42ae-a74d-2b21798c4a7a" providerId="ADAL" clId="{69C193F3-DB15-4AF3-88F9-95000B0AE9A2}" dt="2021-04-15T12:30:24.515" v="490" actId="113"/>
          <ac:spMkLst>
            <pc:docMk/>
            <pc:sldMk cId="892296779" sldId="266"/>
            <ac:spMk id="2" creationId="{49344A3F-CA96-47DD-9D76-3B5089958888}"/>
          </ac:spMkLst>
        </pc:spChg>
        <pc:spChg chg="mod">
          <ac:chgData name="Li, Hua" userId="50737c8c-40ab-42ae-a74d-2b21798c4a7a" providerId="ADAL" clId="{69C193F3-DB15-4AF3-88F9-95000B0AE9A2}" dt="2021-04-15T12:39:22.250" v="565" actId="20577"/>
          <ac:spMkLst>
            <pc:docMk/>
            <pc:sldMk cId="892296779" sldId="266"/>
            <ac:spMk id="3" creationId="{DED3CEE2-FAF6-4D76-A672-FC8F73C5FE76}"/>
          </ac:spMkLst>
        </pc:spChg>
      </pc:sldChg>
      <pc:sldChg chg="del">
        <pc:chgData name="Li, Hua" userId="50737c8c-40ab-42ae-a74d-2b21798c4a7a" providerId="ADAL" clId="{69C193F3-DB15-4AF3-88F9-95000B0AE9A2}" dt="2021-04-15T12:25:12.645" v="382" actId="47"/>
        <pc:sldMkLst>
          <pc:docMk/>
          <pc:sldMk cId="695764578" sldId="267"/>
        </pc:sldMkLst>
      </pc:sldChg>
      <pc:sldChg chg="addSp delSp modSp new del mod">
        <pc:chgData name="Li, Hua" userId="50737c8c-40ab-42ae-a74d-2b21798c4a7a" providerId="ADAL" clId="{69C193F3-DB15-4AF3-88F9-95000B0AE9A2}" dt="2021-04-15T12:27:01.520" v="397" actId="47"/>
        <pc:sldMkLst>
          <pc:docMk/>
          <pc:sldMk cId="2222284274" sldId="267"/>
        </pc:sldMkLst>
        <pc:spChg chg="add del">
          <ac:chgData name="Li, Hua" userId="50737c8c-40ab-42ae-a74d-2b21798c4a7a" providerId="ADAL" clId="{69C193F3-DB15-4AF3-88F9-95000B0AE9A2}" dt="2021-04-15T12:26:03.476" v="392"/>
          <ac:spMkLst>
            <pc:docMk/>
            <pc:sldMk cId="2222284274" sldId="267"/>
            <ac:spMk id="3" creationId="{293055E8-1C66-4EEA-852A-DBF0C2E6BD77}"/>
          </ac:spMkLst>
        </pc:spChg>
        <pc:spChg chg="add del mod">
          <ac:chgData name="Li, Hua" userId="50737c8c-40ab-42ae-a74d-2b21798c4a7a" providerId="ADAL" clId="{69C193F3-DB15-4AF3-88F9-95000B0AE9A2}" dt="2021-04-15T12:25:46.888" v="391"/>
          <ac:spMkLst>
            <pc:docMk/>
            <pc:sldMk cId="2222284274" sldId="267"/>
            <ac:spMk id="4" creationId="{48551612-5E20-4E29-9302-96E3A73A9355}"/>
          </ac:spMkLst>
        </pc:spChg>
        <pc:spChg chg="add mod">
          <ac:chgData name="Li, Hua" userId="50737c8c-40ab-42ae-a74d-2b21798c4a7a" providerId="ADAL" clId="{69C193F3-DB15-4AF3-88F9-95000B0AE9A2}" dt="2021-04-15T12:26:56.276" v="396" actId="6549"/>
          <ac:spMkLst>
            <pc:docMk/>
            <pc:sldMk cId="2222284274" sldId="267"/>
            <ac:spMk id="5" creationId="{571759BB-DA0C-4267-901E-BA1A628AC416}"/>
          </ac:spMkLst>
        </pc:spChg>
      </pc:sldChg>
      <pc:sldChg chg="modSp new mod ord">
        <pc:chgData name="Li, Hua" userId="50737c8c-40ab-42ae-a74d-2b21798c4a7a" providerId="ADAL" clId="{69C193F3-DB15-4AF3-88F9-95000B0AE9A2}" dt="2021-04-15T12:40:08.693" v="570"/>
        <pc:sldMkLst>
          <pc:docMk/>
          <pc:sldMk cId="2583891386" sldId="267"/>
        </pc:sldMkLst>
        <pc:spChg chg="mod">
          <ac:chgData name="Li, Hua" userId="50737c8c-40ab-42ae-a74d-2b21798c4a7a" providerId="ADAL" clId="{69C193F3-DB15-4AF3-88F9-95000B0AE9A2}" dt="2021-04-15T12:30:43.571" v="492" actId="255"/>
          <ac:spMkLst>
            <pc:docMk/>
            <pc:sldMk cId="2583891386" sldId="267"/>
            <ac:spMk id="2" creationId="{EE247CB0-14DA-44E6-B90B-1F937B945BA4}"/>
          </ac:spMkLst>
        </pc:spChg>
        <pc:spChg chg="mod">
          <ac:chgData name="Li, Hua" userId="50737c8c-40ab-42ae-a74d-2b21798c4a7a" providerId="ADAL" clId="{69C193F3-DB15-4AF3-88F9-95000B0AE9A2}" dt="2021-04-15T12:35:11.114" v="550" actId="20577"/>
          <ac:spMkLst>
            <pc:docMk/>
            <pc:sldMk cId="2583891386" sldId="267"/>
            <ac:spMk id="3" creationId="{7E93F42D-97EC-4E55-B9B0-FB4AE6EF3F02}"/>
          </ac:spMkLst>
        </pc:spChg>
      </pc:sldChg>
      <pc:sldChg chg="modSp new mod ord">
        <pc:chgData name="Li, Hua" userId="50737c8c-40ab-42ae-a74d-2b21798c4a7a" providerId="ADAL" clId="{69C193F3-DB15-4AF3-88F9-95000B0AE9A2}" dt="2021-04-15T12:39:53.413" v="568"/>
        <pc:sldMkLst>
          <pc:docMk/>
          <pc:sldMk cId="1190532376" sldId="268"/>
        </pc:sldMkLst>
        <pc:spChg chg="mod">
          <ac:chgData name="Li, Hua" userId="50737c8c-40ab-42ae-a74d-2b21798c4a7a" providerId="ADAL" clId="{69C193F3-DB15-4AF3-88F9-95000B0AE9A2}" dt="2021-04-15T12:39:48.188" v="566" actId="20577"/>
          <ac:spMkLst>
            <pc:docMk/>
            <pc:sldMk cId="1190532376" sldId="268"/>
            <ac:spMk id="2" creationId="{00A920AA-D680-4243-8BFD-5A3293E94E49}"/>
          </ac:spMkLst>
        </pc:spChg>
        <pc:spChg chg="mod">
          <ac:chgData name="Li, Hua" userId="50737c8c-40ab-42ae-a74d-2b21798c4a7a" providerId="ADAL" clId="{69C193F3-DB15-4AF3-88F9-95000B0AE9A2}" dt="2021-04-15T12:33:06.674" v="545" actId="255"/>
          <ac:spMkLst>
            <pc:docMk/>
            <pc:sldMk cId="1190532376" sldId="268"/>
            <ac:spMk id="3" creationId="{101010C0-B3FC-41A1-A00B-0E2B6CD3715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6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0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7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6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3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6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5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4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8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1497F-B839-4405-8393-54063B8ED4F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5B92D-C1D6-4F4D-9A35-742196D2A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736" y="1502507"/>
            <a:ext cx="10363200" cy="2387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WF on R16 NR RRM enhancements - BWP switching on multiple CCs, UL spatial info switch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153C7-90FD-45A9-BF64-956302D51D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Intel Corporation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8AB76A7-E345-489E-86E5-9C632EA7A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4" y="516873"/>
            <a:ext cx="11325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b="1" dirty="0"/>
              <a:t>3GPP TSG-RAN WG4 Meeting #98bis-e                            	            								  </a:t>
            </a:r>
            <a:r>
              <a:rPr lang="en-US" b="1" dirty="0"/>
              <a:t>R4-210####</a:t>
            </a:r>
            <a:endParaRPr lang="en-US" altLang="zh-CN" b="1" dirty="0"/>
          </a:p>
          <a:p>
            <a:r>
              <a:rPr lang="en-US" altLang="zh-CN" b="1" dirty="0"/>
              <a:t>Electronic Meeting, 12-20, April, 2021</a:t>
            </a:r>
          </a:p>
          <a:p>
            <a:endParaRPr lang="zh-CN" altLang="zh-CN" sz="1350" dirty="0"/>
          </a:p>
        </p:txBody>
      </p:sp>
    </p:spTree>
    <p:extLst>
      <p:ext uri="{BB962C8B-B14F-4D97-AF65-F5344CB8AC3E}">
        <p14:creationId xmlns:p14="http://schemas.microsoft.com/office/powerpoint/2010/main" val="258799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21AB-A9CD-49B9-8F3E-D2F227DA2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BWP switching on multiple CCs in core part(1)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AB267-A288-44A5-95C0-49D84B742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124"/>
            <a:ext cx="10515600" cy="5054885"/>
          </a:xfrm>
        </p:spPr>
        <p:txBody>
          <a:bodyPr>
            <a:normAutofit/>
          </a:bodyPr>
          <a:lstStyle/>
          <a:p>
            <a:r>
              <a:rPr lang="en-GB" u="sng" dirty="0"/>
              <a:t>Issue 1-1-1: Whether requirement for RRC based BWP switch on single CC for Rel-16 is applicable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/>
              <a:t>Option 1 : RRC based BWP switch delay requirement for single CC in section 8.6.3 is applicable to only </a:t>
            </a:r>
            <a:r>
              <a:rPr lang="en-GB" dirty="0" err="1"/>
              <a:t>SpCell</a:t>
            </a:r>
            <a:r>
              <a:rPr lang="en-GB" dirty="0"/>
              <a:t>.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/>
              <a:t>Option 2 : Yes.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/>
              <a:t>Option 2a : Yes, but further clarification about </a:t>
            </a:r>
            <a:r>
              <a:rPr lang="en-GB" dirty="0" err="1"/>
              <a:t>SCell</a:t>
            </a:r>
            <a:r>
              <a:rPr lang="en-GB" dirty="0"/>
              <a:t> is preferred, i.e.  RRC-based BWP switch on single CC is appliable for </a:t>
            </a:r>
            <a:r>
              <a:rPr lang="en-GB" dirty="0" err="1"/>
              <a:t>SCell</a:t>
            </a:r>
            <a:r>
              <a:rPr lang="en-GB" dirty="0"/>
              <a:t> with parameter change except for the modification of </a:t>
            </a:r>
            <a:r>
              <a:rPr lang="en-GB" i="1" dirty="0" err="1"/>
              <a:t>firstActiveDownlinkBWP</a:t>
            </a:r>
            <a:r>
              <a:rPr lang="en-GB" i="1" dirty="0"/>
              <a:t>-Id </a:t>
            </a:r>
            <a:r>
              <a:rPr lang="en-GB" dirty="0"/>
              <a:t>and </a:t>
            </a:r>
            <a:r>
              <a:rPr lang="en-GB" i="1" dirty="0" err="1"/>
              <a:t>firstActiveUplinkBWP</a:t>
            </a:r>
            <a:r>
              <a:rPr lang="en-GB" i="1" dirty="0"/>
              <a:t>-Id</a:t>
            </a:r>
            <a:r>
              <a:rPr lang="en-GB" dirty="0"/>
              <a:t>.</a:t>
            </a:r>
            <a:endParaRPr lang="en-US" dirty="0"/>
          </a:p>
          <a:p>
            <a:pPr marL="457200" lvl="1" indent="0">
              <a:buNone/>
            </a:pPr>
            <a:endParaRPr lang="en-US" strike="sngStrike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5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44A3F-CA96-47DD-9D76-3B5089958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9826375" cy="1042433"/>
          </a:xfrm>
        </p:spPr>
        <p:txBody>
          <a:bodyPr>
            <a:normAutofit/>
          </a:bodyPr>
          <a:lstStyle/>
          <a:p>
            <a:r>
              <a:rPr lang="en-US" sz="4000" dirty="0"/>
              <a:t>BWP switching on multiple CCs in core part(2)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3CEE2-FAF6-4D76-A672-FC8F73C5F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7560"/>
            <a:ext cx="10515600" cy="5162573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GB" u="sng" dirty="0"/>
              <a:t>Issue 1-1-2: Whether requirement for RRC based BWP switch on multiple CCs for Rel-16 is applicable</a:t>
            </a:r>
            <a:endParaRPr lang="en-US" u="sng" dirty="0"/>
          </a:p>
          <a:p>
            <a:pPr lvl="1" hangingPunct="0">
              <a:spcBef>
                <a:spcPts val="1200"/>
              </a:spcBef>
              <a:spcAft>
                <a:spcPts val="1200"/>
              </a:spcAft>
            </a:pPr>
            <a:r>
              <a:rPr lang="en-GB" sz="2200" dirty="0"/>
              <a:t>Option 1: Yes.</a:t>
            </a:r>
            <a:endParaRPr lang="en-US" sz="2200" dirty="0"/>
          </a:p>
          <a:p>
            <a:pPr lvl="1" hangingPunct="0">
              <a:spcBef>
                <a:spcPts val="1200"/>
              </a:spcBef>
              <a:spcAft>
                <a:spcPts val="1200"/>
              </a:spcAft>
            </a:pPr>
            <a:r>
              <a:rPr lang="en-GB" sz="2200" dirty="0"/>
              <a:t>Option 2: Yes, but further clarification about </a:t>
            </a:r>
            <a:r>
              <a:rPr lang="en-GB" sz="2200" dirty="0" err="1"/>
              <a:t>SCells</a:t>
            </a:r>
            <a:r>
              <a:rPr lang="en-GB" sz="2200" dirty="0"/>
              <a:t> is needed. Clarify that RRC-based BWP switch on multiple CCs are appliable for </a:t>
            </a:r>
            <a:r>
              <a:rPr lang="en-GB" sz="2200" dirty="0" err="1"/>
              <a:t>SCells</a:t>
            </a:r>
            <a:r>
              <a:rPr lang="en-GB" sz="2200" dirty="0"/>
              <a:t> with the parameter change except the modification of parameters </a:t>
            </a:r>
            <a:r>
              <a:rPr lang="en-GB" sz="2200" i="1" dirty="0" err="1"/>
              <a:t>firstActiveDownlinkBWP</a:t>
            </a:r>
            <a:r>
              <a:rPr lang="en-GB" sz="2200" i="1" dirty="0"/>
              <a:t>-Id</a:t>
            </a:r>
            <a:r>
              <a:rPr lang="en-GB" sz="2200" dirty="0"/>
              <a:t> and </a:t>
            </a:r>
            <a:r>
              <a:rPr lang="en-GB" sz="2200" i="1" dirty="0" err="1"/>
              <a:t>firstActiveUplinkBWP</a:t>
            </a:r>
            <a:r>
              <a:rPr lang="en-GB" sz="2200" i="1" dirty="0"/>
              <a:t>-Id </a:t>
            </a:r>
            <a:endParaRPr lang="en-US" sz="2200" i="1" dirty="0"/>
          </a:p>
          <a:p>
            <a:pPr lvl="1"/>
            <a:r>
              <a:rPr lang="en-GB" sz="2200" dirty="0"/>
              <a:t>Option 3: No. Simultaneous RRC based BWP switch delay requirement for multiple CCs is removed. Non-simultaneous RRC based BWP switch delay requirement for multiple CCs is applicable to only </a:t>
            </a:r>
            <a:r>
              <a:rPr lang="en-GB" sz="2200" dirty="0" err="1"/>
              <a:t>PCell</a:t>
            </a:r>
            <a:r>
              <a:rPr lang="en-GB" sz="2200" dirty="0"/>
              <a:t> and </a:t>
            </a:r>
            <a:r>
              <a:rPr lang="en-GB" sz="2200" dirty="0" err="1"/>
              <a:t>PSCell</a:t>
            </a:r>
            <a:r>
              <a:rPr lang="en-GB" sz="2200" dirty="0"/>
              <a:t> in NR-DC.</a:t>
            </a:r>
            <a:endParaRPr lang="en-US" sz="2200" dirty="0"/>
          </a:p>
          <a:p>
            <a:pPr lvl="1" hangingPunct="0">
              <a:spcBef>
                <a:spcPts val="1200"/>
              </a:spcBef>
              <a:spcAft>
                <a:spcPts val="1200"/>
              </a:spcAft>
            </a:pPr>
            <a:r>
              <a:rPr lang="en-US" sz="2200" dirty="0"/>
              <a:t>Option 4: No. </a:t>
            </a:r>
            <a:r>
              <a:rPr lang="en-GB" sz="2200" dirty="0"/>
              <a:t>Define delay requirements for changing any BWP parameter other than the </a:t>
            </a:r>
            <a:r>
              <a:rPr lang="en-GB" sz="2200" dirty="0" err="1"/>
              <a:t>firstActiveDownlinkBWP</a:t>
            </a:r>
            <a:r>
              <a:rPr lang="en-GB" sz="2200" dirty="0"/>
              <a:t>-Id or </a:t>
            </a:r>
            <a:r>
              <a:rPr lang="en-GB" sz="2200" dirty="0" err="1"/>
              <a:t>firstActiveUplinkBWP</a:t>
            </a:r>
            <a:r>
              <a:rPr lang="en-GB" sz="2200" dirty="0"/>
              <a:t>-Id via RRC on </a:t>
            </a:r>
            <a:r>
              <a:rPr lang="en-GB" sz="2200" dirty="0" err="1"/>
              <a:t>SCell</a:t>
            </a:r>
            <a:r>
              <a:rPr lang="en-GB" sz="2200" dirty="0"/>
              <a:t>. The delay requirement is defined by reusing the delay defined in section 8.6.3, TS 38.133.</a:t>
            </a:r>
            <a:endParaRPr lang="en-US" sz="2200" dirty="0"/>
          </a:p>
          <a:p>
            <a:pPr lvl="1" hangingPunct="0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29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47CB0-14DA-44E6-B90B-1F937B945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UL Spatial Relation Info Switch in core part(1)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3F42D-97EC-4E55-B9B0-FB4AE6EF3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7044"/>
            <a:ext cx="10515600" cy="4559919"/>
          </a:xfrm>
        </p:spPr>
        <p:txBody>
          <a:bodyPr>
            <a:normAutofit lnSpcReduction="10000"/>
          </a:bodyPr>
          <a:lstStyle/>
          <a:p>
            <a:pPr hangingPunct="0"/>
            <a:r>
              <a:rPr lang="en-GB" u="sng" dirty="0"/>
              <a:t>Issue 2-1-1: Delay requirements for MAC–CE based UL spatial relation switch</a:t>
            </a:r>
            <a:endParaRPr lang="en-US" dirty="0"/>
          </a:p>
          <a:p>
            <a:pPr lvl="1" hangingPunct="0">
              <a:spcBef>
                <a:spcPts val="1200"/>
              </a:spcBef>
              <a:spcAft>
                <a:spcPts val="1200"/>
              </a:spcAft>
            </a:pPr>
            <a:r>
              <a:rPr lang="en-GB" dirty="0"/>
              <a:t>Option 1 : Refer to section 8.14 for additional delay due to PL-RS switch in UL spatial relation switch for known PL-RS. Specify that the no requirement is imposed during transient period (before PL-RS switch complete).</a:t>
            </a:r>
            <a:endParaRPr lang="en-US" dirty="0"/>
          </a:p>
          <a:p>
            <a:pPr lvl="1" hangingPunct="0">
              <a:spcBef>
                <a:spcPts val="1200"/>
              </a:spcBef>
              <a:spcAft>
                <a:spcPts val="1200"/>
              </a:spcAft>
            </a:pPr>
            <a:r>
              <a:rPr lang="en-GB" dirty="0"/>
              <a:t>Option 2 : Refer to section 8.14 for additional delay due to PL-RS switch in UL spatial relation switch.</a:t>
            </a:r>
            <a:endParaRPr lang="en-US" dirty="0"/>
          </a:p>
          <a:p>
            <a:pPr lvl="1" hangingPunct="0"/>
            <a:r>
              <a:rPr lang="en-GB" dirty="0"/>
              <a:t>Option 3:</a:t>
            </a:r>
            <a:endParaRPr lang="en-US" dirty="0"/>
          </a:p>
          <a:p>
            <a:pPr lvl="2"/>
            <a:r>
              <a:rPr lang="en-GB" dirty="0"/>
              <a:t>If Only </a:t>
            </a:r>
            <a:r>
              <a:rPr lang="en-GB" dirty="0" err="1"/>
              <a:t>pucch-PathlossReferenceRS</a:t>
            </a:r>
            <a:r>
              <a:rPr lang="en-GB" dirty="0"/>
              <a:t> is changed in PUCCH-</a:t>
            </a:r>
            <a:r>
              <a:rPr lang="en-GB" dirty="0" err="1"/>
              <a:t>SpatialRelationInfo</a:t>
            </a:r>
            <a:r>
              <a:rPr lang="en-GB" dirty="0"/>
              <a:t>, refer to section 8.14.</a:t>
            </a:r>
            <a:endParaRPr lang="en-US" dirty="0"/>
          </a:p>
          <a:p>
            <a:pPr lvl="2"/>
            <a:r>
              <a:rPr lang="en-GB" dirty="0"/>
              <a:t>If both </a:t>
            </a:r>
            <a:r>
              <a:rPr lang="en-GB" dirty="0" err="1"/>
              <a:t>pucch-SpatialRelation</a:t>
            </a:r>
            <a:r>
              <a:rPr lang="en-GB" dirty="0"/>
              <a:t> for transmission and </a:t>
            </a:r>
            <a:r>
              <a:rPr lang="en-GB" dirty="0" err="1"/>
              <a:t>pucch-PathlossReferenceRS</a:t>
            </a:r>
            <a:r>
              <a:rPr lang="en-GB" dirty="0"/>
              <a:t> are changed in PUCCH-</a:t>
            </a:r>
            <a:r>
              <a:rPr lang="en-GB" dirty="0" err="1"/>
              <a:t>SpatialRelationInfo</a:t>
            </a:r>
            <a:r>
              <a:rPr lang="en-GB" dirty="0"/>
              <a:t>, longer delay is expected.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891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920AA-D680-4243-8BFD-5A3293E94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BWP switching on multiple CCs in performance part(1)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010C0-B3FC-41A1-A00B-0E2B6CD37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Issue 3-1-1: RAN4 to define test cases for simultaneous RRC based BWP switch on multiple CCs</a:t>
            </a:r>
            <a:endParaRPr lang="en-US" dirty="0"/>
          </a:p>
          <a:p>
            <a:pPr lvl="0" hangingPunct="0"/>
            <a:r>
              <a:rPr lang="en-GB" sz="2400" dirty="0"/>
              <a:t>FFS:</a:t>
            </a:r>
          </a:p>
          <a:p>
            <a:pPr lvl="1" hangingPunct="0"/>
            <a:r>
              <a:rPr lang="en-GB" dirty="0"/>
              <a:t>Option 1 : </a:t>
            </a:r>
            <a:endParaRPr lang="en-US" dirty="0"/>
          </a:p>
          <a:p>
            <a:pPr lvl="2" hangingPunct="0"/>
            <a:r>
              <a:rPr lang="en-GB" dirty="0"/>
              <a:t>TC1: EN-DC with NR FR1 cell (E-UTRAN </a:t>
            </a:r>
            <a:r>
              <a:rPr lang="en-GB" dirty="0" err="1"/>
              <a:t>PCell</a:t>
            </a:r>
            <a:r>
              <a:rPr lang="en-GB" dirty="0"/>
              <a:t> + NR FR1 </a:t>
            </a:r>
            <a:r>
              <a:rPr lang="en-GB" dirty="0" err="1"/>
              <a:t>PSCell</a:t>
            </a:r>
            <a:r>
              <a:rPr lang="en-GB" dirty="0"/>
              <a:t> + NR FR1 </a:t>
            </a:r>
            <a:r>
              <a:rPr lang="en-GB" dirty="0" err="1"/>
              <a:t>SCell</a:t>
            </a:r>
            <a:r>
              <a:rPr lang="en-GB" dirty="0"/>
              <a:t>)</a:t>
            </a:r>
            <a:endParaRPr lang="en-US" dirty="0"/>
          </a:p>
          <a:p>
            <a:pPr lvl="2" hangingPunct="0"/>
            <a:r>
              <a:rPr lang="en-GB" dirty="0"/>
              <a:t>TC2: EN-DC with NR FR2 cell (E-UTRAN </a:t>
            </a:r>
            <a:r>
              <a:rPr lang="en-GB" dirty="0" err="1"/>
              <a:t>PCell</a:t>
            </a:r>
            <a:r>
              <a:rPr lang="en-GB" dirty="0"/>
              <a:t> + NR FR2 </a:t>
            </a:r>
            <a:r>
              <a:rPr lang="en-GB" dirty="0" err="1"/>
              <a:t>PSCell</a:t>
            </a:r>
            <a:r>
              <a:rPr lang="en-GB" dirty="0"/>
              <a:t> + NR FR2 </a:t>
            </a:r>
            <a:r>
              <a:rPr lang="en-GB" dirty="0" err="1"/>
              <a:t>SCell</a:t>
            </a:r>
            <a:r>
              <a:rPr lang="en-GB" dirty="0"/>
              <a:t>)</a:t>
            </a:r>
            <a:endParaRPr lang="en-US" dirty="0"/>
          </a:p>
          <a:p>
            <a:pPr lvl="2" hangingPunct="0"/>
            <a:r>
              <a:rPr lang="en-GB" dirty="0"/>
              <a:t>TC3: SA with NR FR1 cell (NR FR1 </a:t>
            </a:r>
            <a:r>
              <a:rPr lang="en-GB" dirty="0" err="1"/>
              <a:t>PCell</a:t>
            </a:r>
            <a:r>
              <a:rPr lang="en-GB" dirty="0"/>
              <a:t> + NR FR1 </a:t>
            </a:r>
            <a:r>
              <a:rPr lang="en-GB" dirty="0" err="1"/>
              <a:t>SCell</a:t>
            </a:r>
            <a:r>
              <a:rPr lang="en-GB" dirty="0"/>
              <a:t> + NR FR1 </a:t>
            </a:r>
            <a:r>
              <a:rPr lang="en-GB" dirty="0" err="1"/>
              <a:t>SCell</a:t>
            </a:r>
            <a:r>
              <a:rPr lang="en-GB" dirty="0"/>
              <a:t>)</a:t>
            </a:r>
            <a:endParaRPr lang="en-US" dirty="0"/>
          </a:p>
          <a:p>
            <a:pPr lvl="2" hangingPunct="0"/>
            <a:r>
              <a:rPr lang="en-GB" dirty="0"/>
              <a:t>TC4: SA with NR FR2 cell (NR FR2 </a:t>
            </a:r>
            <a:r>
              <a:rPr lang="en-GB" dirty="0" err="1"/>
              <a:t>PCell</a:t>
            </a:r>
            <a:r>
              <a:rPr lang="en-GB" dirty="0"/>
              <a:t> + NR FR2 </a:t>
            </a:r>
            <a:r>
              <a:rPr lang="en-GB" dirty="0" err="1"/>
              <a:t>SCell</a:t>
            </a:r>
            <a:r>
              <a:rPr lang="en-GB" dirty="0"/>
              <a:t> + NR FR2 </a:t>
            </a:r>
            <a:r>
              <a:rPr lang="en-GB" dirty="0" err="1"/>
              <a:t>SCell</a:t>
            </a:r>
            <a:r>
              <a:rPr lang="en-GB" dirty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532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3677</TotalTime>
  <Words>518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 WF on R16 NR RRM enhancements - BWP switching on multiple CCs, UL spatial info switch</vt:lpstr>
      <vt:lpstr>BWP switching on multiple CCs in core part(1)</vt:lpstr>
      <vt:lpstr>BWP switching on multiple CCs in core part(2)</vt:lpstr>
      <vt:lpstr>UL Spatial Relation Info Switch in core part(1)</vt:lpstr>
      <vt:lpstr>BWP switching on multiple CCs in performance part(1)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Intel_RAN4#94e</dc:creator>
  <cp:keywords>CTPClassification=CTP_NT</cp:keywords>
  <cp:lastModifiedBy>Li, Hua</cp:lastModifiedBy>
  <cp:revision>328</cp:revision>
  <dcterms:created xsi:type="dcterms:W3CDTF">2020-03-02T17:24:24Z</dcterms:created>
  <dcterms:modified xsi:type="dcterms:W3CDTF">2021-04-15T12:40:12Z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1040a88f-8fd5-4e76-a7a9-f108c315ae8c</vt:lpwstr>
  </property>
  <property fmtid="{D5CDD505-2E9C-101B-9397-08002B2CF9AE}" pid="3" name="CTP_TimeStamp">
    <vt:lpwstr>2020-08-25 12:42:15Z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