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471" r:id="rId7"/>
    <p:sldId id="472" r:id="rId8"/>
    <p:sldId id="469" r:id="rId9"/>
    <p:sldId id="434" r:id="rId10"/>
    <p:sldId id="457" r:id="rId11"/>
    <p:sldId id="470" r:id="rId12"/>
    <p:sldId id="464" r:id="rId13"/>
    <p:sldId id="473" r:id="rId14"/>
    <p:sldId id="4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162" d="100"/>
          <a:sy n="162" d="100"/>
        </p:scale>
        <p:origin x="312"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7BA5F74B-C9E2-46F3-BE38-D6B83EC2BB3D}"/>
    <pc:docChg chg="undo custSel addSld delSld modSld">
      <pc:chgData name="Santhan Thangarasa" userId="408d9f9c-4a2c-4dc8-a0f4-253ef568dfdf" providerId="ADAL" clId="{7BA5F74B-C9E2-46F3-BE38-D6B83EC2BB3D}" dt="2021-04-16T16:46:39.648" v="772" actId="6549"/>
      <pc:docMkLst>
        <pc:docMk/>
      </pc:docMkLst>
      <pc:sldChg chg="modSp mod">
        <pc:chgData name="Santhan Thangarasa" userId="408d9f9c-4a2c-4dc8-a0f4-253ef568dfdf" providerId="ADAL" clId="{7BA5F74B-C9E2-46F3-BE38-D6B83EC2BB3D}" dt="2021-04-16T16:46:39.648" v="772" actId="6549"/>
        <pc:sldMkLst>
          <pc:docMk/>
          <pc:sldMk cId="1886820657" sldId="256"/>
        </pc:sldMkLst>
        <pc:spChg chg="mod">
          <ac:chgData name="Santhan Thangarasa" userId="408d9f9c-4a2c-4dc8-a0f4-253ef568dfdf" providerId="ADAL" clId="{7BA5F74B-C9E2-46F3-BE38-D6B83EC2BB3D}" dt="2021-04-15T09:53:09.805" v="458" actId="5793"/>
          <ac:spMkLst>
            <pc:docMk/>
            <pc:sldMk cId="1886820657" sldId="256"/>
            <ac:spMk id="3" creationId="{00000000-0000-0000-0000-000000000000}"/>
          </ac:spMkLst>
        </pc:spChg>
        <pc:spChg chg="mod">
          <ac:chgData name="Santhan Thangarasa" userId="408d9f9c-4a2c-4dc8-a0f4-253ef568dfdf" providerId="ADAL" clId="{7BA5F74B-C9E2-46F3-BE38-D6B83EC2BB3D}" dt="2021-04-16T16:46:39.648" v="772" actId="6549"/>
          <ac:spMkLst>
            <pc:docMk/>
            <pc:sldMk cId="1886820657" sldId="256"/>
            <ac:spMk id="4" creationId="{00000000-0000-0000-0000-000000000000}"/>
          </ac:spMkLst>
        </pc:spChg>
      </pc:sldChg>
      <pc:sldChg chg="modSp del mod">
        <pc:chgData name="Santhan Thangarasa" userId="408d9f9c-4a2c-4dc8-a0f4-253ef568dfdf" providerId="ADAL" clId="{7BA5F74B-C9E2-46F3-BE38-D6B83EC2BB3D}" dt="2021-04-16T11:58:49.821" v="567" actId="47"/>
        <pc:sldMkLst>
          <pc:docMk/>
          <pc:sldMk cId="3220101059" sldId="433"/>
        </pc:sldMkLst>
        <pc:spChg chg="mod">
          <ac:chgData name="Santhan Thangarasa" userId="408d9f9c-4a2c-4dc8-a0f4-253ef568dfdf" providerId="ADAL" clId="{7BA5F74B-C9E2-46F3-BE38-D6B83EC2BB3D}" dt="2021-04-16T11:58:01.495" v="545" actId="108"/>
          <ac:spMkLst>
            <pc:docMk/>
            <pc:sldMk cId="3220101059" sldId="433"/>
            <ac:spMk id="2" creationId="{A1F168FF-48E6-4639-981C-FA9761291830}"/>
          </ac:spMkLst>
        </pc:spChg>
        <pc:spChg chg="mod">
          <ac:chgData name="Santhan Thangarasa" userId="408d9f9c-4a2c-4dc8-a0f4-253ef568dfdf" providerId="ADAL" clId="{7BA5F74B-C9E2-46F3-BE38-D6B83EC2BB3D}" dt="2021-04-16T11:54:42.292" v="463"/>
          <ac:spMkLst>
            <pc:docMk/>
            <pc:sldMk cId="3220101059" sldId="433"/>
            <ac:spMk id="6" creationId="{E177938A-57AE-4E53-9D48-81CC21975813}"/>
          </ac:spMkLst>
        </pc:spChg>
      </pc:sldChg>
      <pc:sldChg chg="modSp mod">
        <pc:chgData name="Santhan Thangarasa" userId="408d9f9c-4a2c-4dc8-a0f4-253ef568dfdf" providerId="ADAL" clId="{7BA5F74B-C9E2-46F3-BE38-D6B83EC2BB3D}" dt="2021-04-16T16:45:00.732" v="724" actId="13926"/>
        <pc:sldMkLst>
          <pc:docMk/>
          <pc:sldMk cId="3633511511" sldId="434"/>
        </pc:sldMkLst>
        <pc:spChg chg="mod">
          <ac:chgData name="Santhan Thangarasa" userId="408d9f9c-4a2c-4dc8-a0f4-253ef568dfdf" providerId="ADAL" clId="{7BA5F74B-C9E2-46F3-BE38-D6B83EC2BB3D}" dt="2021-04-16T16:45:00.732" v="724" actId="13926"/>
          <ac:spMkLst>
            <pc:docMk/>
            <pc:sldMk cId="3633511511" sldId="434"/>
            <ac:spMk id="5" creationId="{CF4BC9FF-B9B1-4FEF-82F7-412C3557C555}"/>
          </ac:spMkLst>
        </pc:spChg>
      </pc:sldChg>
      <pc:sldChg chg="del">
        <pc:chgData name="Santhan Thangarasa" userId="408d9f9c-4a2c-4dc8-a0f4-253ef568dfdf" providerId="ADAL" clId="{7BA5F74B-C9E2-46F3-BE38-D6B83EC2BB3D}" dt="2021-04-15T09:30:03.536" v="0" actId="47"/>
        <pc:sldMkLst>
          <pc:docMk/>
          <pc:sldMk cId="745351901" sldId="450"/>
        </pc:sldMkLst>
      </pc:sldChg>
      <pc:sldChg chg="del">
        <pc:chgData name="Santhan Thangarasa" userId="408d9f9c-4a2c-4dc8-a0f4-253ef568dfdf" providerId="ADAL" clId="{7BA5F74B-C9E2-46F3-BE38-D6B83EC2BB3D}" dt="2021-04-15T09:41:31.438" v="227" actId="47"/>
        <pc:sldMkLst>
          <pc:docMk/>
          <pc:sldMk cId="4233025732" sldId="451"/>
        </pc:sldMkLst>
      </pc:sldChg>
      <pc:sldChg chg="del">
        <pc:chgData name="Santhan Thangarasa" userId="408d9f9c-4a2c-4dc8-a0f4-253ef568dfdf" providerId="ADAL" clId="{7BA5F74B-C9E2-46F3-BE38-D6B83EC2BB3D}" dt="2021-04-15T09:41:40.714" v="229" actId="47"/>
        <pc:sldMkLst>
          <pc:docMk/>
          <pc:sldMk cId="131514312" sldId="453"/>
        </pc:sldMkLst>
      </pc:sldChg>
      <pc:sldChg chg="modSp mod">
        <pc:chgData name="Santhan Thangarasa" userId="408d9f9c-4a2c-4dc8-a0f4-253ef568dfdf" providerId="ADAL" clId="{7BA5F74B-C9E2-46F3-BE38-D6B83EC2BB3D}" dt="2021-04-15T09:38:24.413" v="212" actId="5793"/>
        <pc:sldMkLst>
          <pc:docMk/>
          <pc:sldMk cId="756327104" sldId="457"/>
        </pc:sldMkLst>
        <pc:spChg chg="mod">
          <ac:chgData name="Santhan Thangarasa" userId="408d9f9c-4a2c-4dc8-a0f4-253ef568dfdf" providerId="ADAL" clId="{7BA5F74B-C9E2-46F3-BE38-D6B83EC2BB3D}" dt="2021-04-15T09:38:24.413" v="212" actId="5793"/>
          <ac:spMkLst>
            <pc:docMk/>
            <pc:sldMk cId="756327104" sldId="457"/>
            <ac:spMk id="5" creationId="{CF4BC9FF-B9B1-4FEF-82F7-412C3557C555}"/>
          </ac:spMkLst>
        </pc:spChg>
      </pc:sldChg>
      <pc:sldChg chg="del">
        <pc:chgData name="Santhan Thangarasa" userId="408d9f9c-4a2c-4dc8-a0f4-253ef568dfdf" providerId="ADAL" clId="{7BA5F74B-C9E2-46F3-BE38-D6B83EC2BB3D}" dt="2021-04-15T09:41:42.474" v="230" actId="47"/>
        <pc:sldMkLst>
          <pc:docMk/>
          <pc:sldMk cId="4235534175" sldId="458"/>
        </pc:sldMkLst>
      </pc:sldChg>
      <pc:sldChg chg="del">
        <pc:chgData name="Santhan Thangarasa" userId="408d9f9c-4a2c-4dc8-a0f4-253ef568dfdf" providerId="ADAL" clId="{7BA5F74B-C9E2-46F3-BE38-D6B83EC2BB3D}" dt="2021-04-15T09:41:53.253" v="231" actId="47"/>
        <pc:sldMkLst>
          <pc:docMk/>
          <pc:sldMk cId="918235119" sldId="461"/>
        </pc:sldMkLst>
      </pc:sldChg>
      <pc:sldChg chg="modSp add del mod">
        <pc:chgData name="Santhan Thangarasa" userId="408d9f9c-4a2c-4dc8-a0f4-253ef568dfdf" providerId="ADAL" clId="{7BA5F74B-C9E2-46F3-BE38-D6B83EC2BB3D}" dt="2021-04-16T12:03:05.470" v="672" actId="27636"/>
        <pc:sldMkLst>
          <pc:docMk/>
          <pc:sldMk cId="2718877983" sldId="464"/>
        </pc:sldMkLst>
        <pc:spChg chg="mod">
          <ac:chgData name="Santhan Thangarasa" userId="408d9f9c-4a2c-4dc8-a0f4-253ef568dfdf" providerId="ADAL" clId="{7BA5F74B-C9E2-46F3-BE38-D6B83EC2BB3D}" dt="2021-04-16T11:59:35.207" v="574" actId="108"/>
          <ac:spMkLst>
            <pc:docMk/>
            <pc:sldMk cId="2718877983" sldId="464"/>
            <ac:spMk id="2" creationId="{A1F168FF-48E6-4639-981C-FA9761291830}"/>
          </ac:spMkLst>
        </pc:spChg>
        <pc:spChg chg="mod">
          <ac:chgData name="Santhan Thangarasa" userId="408d9f9c-4a2c-4dc8-a0f4-253ef568dfdf" providerId="ADAL" clId="{7BA5F74B-C9E2-46F3-BE38-D6B83EC2BB3D}" dt="2021-04-16T12:03:05.470" v="672" actId="27636"/>
          <ac:spMkLst>
            <pc:docMk/>
            <pc:sldMk cId="2718877983" sldId="464"/>
            <ac:spMk id="5" creationId="{CF4BC9FF-B9B1-4FEF-82F7-412C3557C555}"/>
          </ac:spMkLst>
        </pc:spChg>
      </pc:sldChg>
      <pc:sldChg chg="del">
        <pc:chgData name="Santhan Thangarasa" userId="408d9f9c-4a2c-4dc8-a0f4-253ef568dfdf" providerId="ADAL" clId="{7BA5F74B-C9E2-46F3-BE38-D6B83EC2BB3D}" dt="2021-04-15T09:41:35.914" v="228" actId="47"/>
        <pc:sldMkLst>
          <pc:docMk/>
          <pc:sldMk cId="593829560" sldId="465"/>
        </pc:sldMkLst>
      </pc:sldChg>
      <pc:sldChg chg="modSp new mod">
        <pc:chgData name="Santhan Thangarasa" userId="408d9f9c-4a2c-4dc8-a0f4-253ef568dfdf" providerId="ADAL" clId="{7BA5F74B-C9E2-46F3-BE38-D6B83EC2BB3D}" dt="2021-04-15T09:44:28.870" v="355" actId="13926"/>
        <pc:sldMkLst>
          <pc:docMk/>
          <pc:sldMk cId="2399145818" sldId="470"/>
        </pc:sldMkLst>
        <pc:spChg chg="mod">
          <ac:chgData name="Santhan Thangarasa" userId="408d9f9c-4a2c-4dc8-a0f4-253ef568dfdf" providerId="ADAL" clId="{7BA5F74B-C9E2-46F3-BE38-D6B83EC2BB3D}" dt="2021-04-15T09:40:57.790" v="226" actId="108"/>
          <ac:spMkLst>
            <pc:docMk/>
            <pc:sldMk cId="2399145818" sldId="470"/>
            <ac:spMk id="2" creationId="{96D8AAB6-7B52-4C97-8030-8878C2FD8B3B}"/>
          </ac:spMkLst>
        </pc:spChg>
        <pc:spChg chg="mod">
          <ac:chgData name="Santhan Thangarasa" userId="408d9f9c-4a2c-4dc8-a0f4-253ef568dfdf" providerId="ADAL" clId="{7BA5F74B-C9E2-46F3-BE38-D6B83EC2BB3D}" dt="2021-04-15T09:44:28.870" v="355" actId="13926"/>
          <ac:spMkLst>
            <pc:docMk/>
            <pc:sldMk cId="2399145818" sldId="470"/>
            <ac:spMk id="3" creationId="{19D729F8-4191-47FA-9AE6-C177DEC42F3E}"/>
          </ac:spMkLst>
        </pc:spChg>
      </pc:sldChg>
      <pc:sldChg chg="modSp new mod">
        <pc:chgData name="Santhan Thangarasa" userId="408d9f9c-4a2c-4dc8-a0f4-253ef568dfdf" providerId="ADAL" clId="{7BA5F74B-C9E2-46F3-BE38-D6B83EC2BB3D}" dt="2021-04-16T12:05:22.261" v="704" actId="255"/>
        <pc:sldMkLst>
          <pc:docMk/>
          <pc:sldMk cId="1274599816" sldId="471"/>
        </pc:sldMkLst>
        <pc:spChg chg="mod">
          <ac:chgData name="Santhan Thangarasa" userId="408d9f9c-4a2c-4dc8-a0f4-253ef568dfdf" providerId="ADAL" clId="{7BA5F74B-C9E2-46F3-BE38-D6B83EC2BB3D}" dt="2021-04-16T11:58:29.985" v="566" actId="20577"/>
          <ac:spMkLst>
            <pc:docMk/>
            <pc:sldMk cId="1274599816" sldId="471"/>
            <ac:spMk id="2" creationId="{9BD1453C-B62B-47B5-BAF0-38677FD1ECB9}"/>
          </ac:spMkLst>
        </pc:spChg>
        <pc:spChg chg="mod">
          <ac:chgData name="Santhan Thangarasa" userId="408d9f9c-4a2c-4dc8-a0f4-253ef568dfdf" providerId="ADAL" clId="{7BA5F74B-C9E2-46F3-BE38-D6B83EC2BB3D}" dt="2021-04-16T12:05:22.261" v="704" actId="255"/>
          <ac:spMkLst>
            <pc:docMk/>
            <pc:sldMk cId="1274599816" sldId="471"/>
            <ac:spMk id="3" creationId="{2E79CD12-5359-455D-B7F7-0E93839B2685}"/>
          </ac:spMkLst>
        </pc:spChg>
      </pc:sldChg>
      <pc:sldChg chg="modSp new mod">
        <pc:chgData name="Santhan Thangarasa" userId="408d9f9c-4a2c-4dc8-a0f4-253ef568dfdf" providerId="ADAL" clId="{7BA5F74B-C9E2-46F3-BE38-D6B83EC2BB3D}" dt="2021-04-16T12:06:35.972" v="714" actId="255"/>
        <pc:sldMkLst>
          <pc:docMk/>
          <pc:sldMk cId="665876011" sldId="472"/>
        </pc:sldMkLst>
        <pc:spChg chg="mod">
          <ac:chgData name="Santhan Thangarasa" userId="408d9f9c-4a2c-4dc8-a0f4-253ef568dfdf" providerId="ADAL" clId="{7BA5F74B-C9E2-46F3-BE38-D6B83EC2BB3D}" dt="2021-04-16T11:58:20.681" v="558" actId="20577"/>
          <ac:spMkLst>
            <pc:docMk/>
            <pc:sldMk cId="665876011" sldId="472"/>
            <ac:spMk id="2" creationId="{D9C08E78-E8F0-4BB2-803F-95A5C7AE1108}"/>
          </ac:spMkLst>
        </pc:spChg>
        <pc:spChg chg="mod">
          <ac:chgData name="Santhan Thangarasa" userId="408d9f9c-4a2c-4dc8-a0f4-253ef568dfdf" providerId="ADAL" clId="{7BA5F74B-C9E2-46F3-BE38-D6B83EC2BB3D}" dt="2021-04-16T12:06:35.972" v="714" actId="255"/>
          <ac:spMkLst>
            <pc:docMk/>
            <pc:sldMk cId="665876011" sldId="472"/>
            <ac:spMk id="3" creationId="{EBD90BFE-8CB0-4B0E-8669-468EC6C308A4}"/>
          </ac:spMkLst>
        </pc:spChg>
      </pc:sldChg>
      <pc:sldChg chg="modSp new mod">
        <pc:chgData name="Santhan Thangarasa" userId="408d9f9c-4a2c-4dc8-a0f4-253ef568dfdf" providerId="ADAL" clId="{7BA5F74B-C9E2-46F3-BE38-D6B83EC2BB3D}" dt="2021-04-16T16:45:28.461" v="760" actId="1037"/>
        <pc:sldMkLst>
          <pc:docMk/>
          <pc:sldMk cId="2100603510" sldId="473"/>
        </pc:sldMkLst>
        <pc:spChg chg="mod">
          <ac:chgData name="Santhan Thangarasa" userId="408d9f9c-4a2c-4dc8-a0f4-253ef568dfdf" providerId="ADAL" clId="{7BA5F74B-C9E2-46F3-BE38-D6B83EC2BB3D}" dt="2021-04-16T16:45:28.461" v="760" actId="1037"/>
          <ac:spMkLst>
            <pc:docMk/>
            <pc:sldMk cId="2100603510" sldId="473"/>
            <ac:spMk id="2" creationId="{06730B9A-99F8-4181-9DDE-C0044DEDD8AB}"/>
          </ac:spMkLst>
        </pc:spChg>
        <pc:spChg chg="mod">
          <ac:chgData name="Santhan Thangarasa" userId="408d9f9c-4a2c-4dc8-a0f4-253ef568dfdf" providerId="ADAL" clId="{7BA5F74B-C9E2-46F3-BE38-D6B83EC2BB3D}" dt="2021-04-16T12:01:58.352" v="644" actId="5793"/>
          <ac:spMkLst>
            <pc:docMk/>
            <pc:sldMk cId="2100603510" sldId="473"/>
            <ac:spMk id="3" creationId="{7F403DF6-3359-46A7-99E2-4539A1A1F5C5}"/>
          </ac:spMkLst>
        </pc:spChg>
      </pc:sldChg>
      <pc:sldChg chg="modSp new mod">
        <pc:chgData name="Santhan Thangarasa" userId="408d9f9c-4a2c-4dc8-a0f4-253ef568dfdf" providerId="ADAL" clId="{7BA5F74B-C9E2-46F3-BE38-D6B83EC2BB3D}" dt="2021-04-16T12:03:35.273" v="682" actId="207"/>
        <pc:sldMkLst>
          <pc:docMk/>
          <pc:sldMk cId="4264591788" sldId="474"/>
        </pc:sldMkLst>
        <pc:spChg chg="mod">
          <ac:chgData name="Santhan Thangarasa" userId="408d9f9c-4a2c-4dc8-a0f4-253ef568dfdf" providerId="ADAL" clId="{7BA5F74B-C9E2-46F3-BE38-D6B83EC2BB3D}" dt="2021-04-16T12:03:01.205" v="670" actId="20577"/>
          <ac:spMkLst>
            <pc:docMk/>
            <pc:sldMk cId="4264591788" sldId="474"/>
            <ac:spMk id="2" creationId="{3F741795-0D9B-4F41-8E48-012ABF18DB4D}"/>
          </ac:spMkLst>
        </pc:spChg>
        <pc:spChg chg="mod">
          <ac:chgData name="Santhan Thangarasa" userId="408d9f9c-4a2c-4dc8-a0f4-253ef568dfdf" providerId="ADAL" clId="{7BA5F74B-C9E2-46F3-BE38-D6B83EC2BB3D}" dt="2021-04-16T12:03:35.273" v="682" actId="207"/>
          <ac:spMkLst>
            <pc:docMk/>
            <pc:sldMk cId="4264591788" sldId="474"/>
            <ac:spMk id="3" creationId="{AA46CA4F-3A43-4492-99FB-CD60602171D7}"/>
          </ac:spMkLst>
        </pc:spChg>
      </pc:sldChg>
    </pc:docChg>
  </pc:docChgLst>
  <pc:docChgLst>
    <pc:chgData name="Santhan Thangarasa" userId="408d9f9c-4a2c-4dc8-a0f4-253ef568dfdf" providerId="ADAL" clId="{77C96FF4-EE1F-4B23-B887-A8398A335945}"/>
    <pc:docChg chg="custSel delSld modSld">
      <pc:chgData name="Santhan Thangarasa" userId="408d9f9c-4a2c-4dc8-a0f4-253ef568dfdf" providerId="ADAL" clId="{77C96FF4-EE1F-4B23-B887-A8398A335945}" dt="2021-04-15T09:29:11.279" v="68" actId="207"/>
      <pc:docMkLst>
        <pc:docMk/>
      </pc:docMkLst>
      <pc:sldChg chg="modSp mod">
        <pc:chgData name="Santhan Thangarasa" userId="408d9f9c-4a2c-4dc8-a0f4-253ef568dfdf" providerId="ADAL" clId="{77C96FF4-EE1F-4B23-B887-A8398A335945}" dt="2021-04-14T14:51:29.552" v="59" actId="6549"/>
        <pc:sldMkLst>
          <pc:docMk/>
          <pc:sldMk cId="1886820657" sldId="256"/>
        </pc:sldMkLst>
        <pc:spChg chg="mod">
          <ac:chgData name="Santhan Thangarasa" userId="408d9f9c-4a2c-4dc8-a0f4-253ef568dfdf" providerId="ADAL" clId="{77C96FF4-EE1F-4B23-B887-A8398A335945}" dt="2021-04-14T14:51:29.552" v="59" actId="6549"/>
          <ac:spMkLst>
            <pc:docMk/>
            <pc:sldMk cId="1886820657" sldId="256"/>
            <ac:spMk id="2" creationId="{00000000-0000-0000-0000-000000000000}"/>
          </ac:spMkLst>
        </pc:spChg>
        <pc:spChg chg="mod">
          <ac:chgData name="Santhan Thangarasa" userId="408d9f9c-4a2c-4dc8-a0f4-253ef568dfdf" providerId="ADAL" clId="{77C96FF4-EE1F-4B23-B887-A8398A335945}" dt="2021-04-14T14:50:50.060" v="53" actId="6549"/>
          <ac:spMkLst>
            <pc:docMk/>
            <pc:sldMk cId="1886820657" sldId="256"/>
            <ac:spMk id="4" creationId="{00000000-0000-0000-0000-000000000000}"/>
          </ac:spMkLst>
        </pc:spChg>
      </pc:sldChg>
      <pc:sldChg chg="modSp">
        <pc:chgData name="Santhan Thangarasa" userId="408d9f9c-4a2c-4dc8-a0f4-253ef568dfdf" providerId="ADAL" clId="{77C96FF4-EE1F-4B23-B887-A8398A335945}" dt="2021-04-15T09:28:06.431" v="60" actId="207"/>
        <pc:sldMkLst>
          <pc:docMk/>
          <pc:sldMk cId="3220101059" sldId="433"/>
        </pc:sldMkLst>
        <pc:spChg chg="mod">
          <ac:chgData name="Santhan Thangarasa" userId="408d9f9c-4a2c-4dc8-a0f4-253ef568dfdf" providerId="ADAL" clId="{77C96FF4-EE1F-4B23-B887-A8398A335945}" dt="2021-04-15T09:28:06.431" v="60" actId="207"/>
          <ac:spMkLst>
            <pc:docMk/>
            <pc:sldMk cId="3220101059" sldId="433"/>
            <ac:spMk id="6" creationId="{E177938A-57AE-4E53-9D48-81CC21975813}"/>
          </ac:spMkLst>
        </pc:spChg>
      </pc:sldChg>
      <pc:sldChg chg="del">
        <pc:chgData name="Santhan Thangarasa" userId="408d9f9c-4a2c-4dc8-a0f4-253ef568dfdf" providerId="ADAL" clId="{77C96FF4-EE1F-4B23-B887-A8398A335945}" dt="2021-04-15T09:28:20.262" v="61" actId="47"/>
        <pc:sldMkLst>
          <pc:docMk/>
          <pc:sldMk cId="1874679033" sldId="462"/>
        </pc:sldMkLst>
      </pc:sldChg>
      <pc:sldChg chg="del">
        <pc:chgData name="Santhan Thangarasa" userId="408d9f9c-4a2c-4dc8-a0f4-253ef568dfdf" providerId="ADAL" clId="{77C96FF4-EE1F-4B23-B887-A8398A335945}" dt="2021-04-15T09:28:23.172" v="63" actId="47"/>
        <pc:sldMkLst>
          <pc:docMk/>
          <pc:sldMk cId="142340886" sldId="463"/>
        </pc:sldMkLst>
      </pc:sldChg>
      <pc:sldChg chg="del">
        <pc:chgData name="Santhan Thangarasa" userId="408d9f9c-4a2c-4dc8-a0f4-253ef568dfdf" providerId="ADAL" clId="{77C96FF4-EE1F-4B23-B887-A8398A335945}" dt="2021-04-15T09:28:22.096" v="62" actId="47"/>
        <pc:sldMkLst>
          <pc:docMk/>
          <pc:sldMk cId="959772866" sldId="466"/>
        </pc:sldMkLst>
      </pc:sldChg>
      <pc:sldChg chg="del">
        <pc:chgData name="Santhan Thangarasa" userId="408d9f9c-4a2c-4dc8-a0f4-253ef568dfdf" providerId="ADAL" clId="{77C96FF4-EE1F-4B23-B887-A8398A335945}" dt="2021-04-15T09:28:24.560" v="64" actId="47"/>
        <pc:sldMkLst>
          <pc:docMk/>
          <pc:sldMk cId="1288745720" sldId="467"/>
        </pc:sldMkLst>
      </pc:sldChg>
      <pc:sldChg chg="del">
        <pc:chgData name="Santhan Thangarasa" userId="408d9f9c-4a2c-4dc8-a0f4-253ef568dfdf" providerId="ADAL" clId="{77C96FF4-EE1F-4B23-B887-A8398A335945}" dt="2021-04-15T09:28:27.571" v="65" actId="47"/>
        <pc:sldMkLst>
          <pc:docMk/>
          <pc:sldMk cId="3167528701" sldId="468"/>
        </pc:sldMkLst>
      </pc:sldChg>
      <pc:sldChg chg="modSp">
        <pc:chgData name="Santhan Thangarasa" userId="408d9f9c-4a2c-4dc8-a0f4-253ef568dfdf" providerId="ADAL" clId="{77C96FF4-EE1F-4B23-B887-A8398A335945}" dt="2021-04-15T09:29:11.279" v="68" actId="207"/>
        <pc:sldMkLst>
          <pc:docMk/>
          <pc:sldMk cId="1931663914" sldId="469"/>
        </pc:sldMkLst>
        <pc:spChg chg="mod">
          <ac:chgData name="Santhan Thangarasa" userId="408d9f9c-4a2c-4dc8-a0f4-253ef568dfdf" providerId="ADAL" clId="{77C96FF4-EE1F-4B23-B887-A8398A335945}" dt="2021-04-15T09:29:11.279" v="68" actId="207"/>
          <ac:spMkLst>
            <pc:docMk/>
            <pc:sldMk cId="1931663914" sldId="469"/>
            <ac:spMk id="4" creationId="{DA18607B-2F5E-4114-AA4D-89F1703CF26A}"/>
          </ac:spMkLst>
        </pc:spChg>
      </pc:sldChg>
      <pc:sldChg chg="del">
        <pc:chgData name="Santhan Thangarasa" userId="408d9f9c-4a2c-4dc8-a0f4-253ef568dfdf" providerId="ADAL" clId="{77C96FF4-EE1F-4B23-B887-A8398A335945}" dt="2021-04-15T09:28:30.673" v="66" actId="47"/>
        <pc:sldMkLst>
          <pc:docMk/>
          <pc:sldMk cId="1101567330" sldId="4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in RAN4#98-e in email thread:</a:t>
            </a:r>
            <a:br>
              <a:rPr lang="en-US" sz="4400" dirty="0"/>
            </a:br>
            <a:r>
              <a:rPr lang="en-GB" sz="4400" dirty="0"/>
              <a:t>[98-bis-e][201]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a:t>98bis-e                                                                                                                        </a:t>
            </a:r>
            <a:r>
              <a:rPr lang="en-US" b="1"/>
              <a:t>R4-2105700</a:t>
            </a:r>
            <a:endParaRPr lang="en-GB" b="1" dirty="0">
              <a:highlight>
                <a:srgbClr val="FFFF00"/>
              </a:highlight>
            </a:endParaRPr>
          </a:p>
          <a:p>
            <a:r>
              <a:rPr lang="en-US" b="1" dirty="0"/>
              <a:t>Electronic Meeting, 12</a:t>
            </a:r>
            <a:r>
              <a:rPr lang="en-US" b="1" baseline="30000" dirty="0"/>
              <a:t>th</a:t>
            </a:r>
            <a:r>
              <a:rPr lang="en-US" b="1" dirty="0"/>
              <a:t> – 20</a:t>
            </a:r>
            <a:r>
              <a:rPr lang="en-US" b="1" baseline="30000" dirty="0"/>
              <a:t>th </a:t>
            </a:r>
            <a:r>
              <a:rPr lang="en-US" b="1" dirty="0"/>
              <a:t>April, 2021</a:t>
            </a:r>
            <a:endParaRPr lang="sv-SE" b="1" dirty="0"/>
          </a:p>
          <a:p>
            <a:pPr hangingPunct="0"/>
            <a:r>
              <a:rPr lang="en-GB" b="1" dirty="0"/>
              <a:t>Agenda Items: 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0B9A-99F8-4181-9DDE-C0044DEDD8AB}"/>
              </a:ext>
            </a:extLst>
          </p:cNvPr>
          <p:cNvSpPr>
            <a:spLocks noGrp="1"/>
          </p:cNvSpPr>
          <p:nvPr>
            <p:ph type="title"/>
          </p:nvPr>
        </p:nvSpPr>
        <p:spPr>
          <a:xfrm>
            <a:off x="578633" y="577500"/>
            <a:ext cx="10515600" cy="1325563"/>
          </a:xfrm>
        </p:spPr>
        <p:txBody>
          <a:bodyPr>
            <a:normAutofit fontScale="90000"/>
          </a:bodyPr>
          <a:lstStyle/>
          <a:p>
            <a:r>
              <a:rPr lang="en-US" dirty="0"/>
              <a:t>Timing: </a:t>
            </a:r>
            <a:r>
              <a:rPr lang="en-GB" dirty="0"/>
              <a:t>Definition of the reference cell which is not available, with respect to MGs</a:t>
            </a:r>
            <a:br>
              <a:rPr lang="sv-SE" dirty="0"/>
            </a:br>
            <a:br>
              <a:rPr lang="sv-SE" dirty="0"/>
            </a:br>
            <a:endParaRPr lang="sv-SE" dirty="0"/>
          </a:p>
        </p:txBody>
      </p:sp>
      <p:sp>
        <p:nvSpPr>
          <p:cNvPr id="3" name="Content Placeholder 2">
            <a:extLst>
              <a:ext uri="{FF2B5EF4-FFF2-40B4-BE49-F238E27FC236}">
                <a16:creationId xmlns:a16="http://schemas.microsoft.com/office/drawing/2014/main" id="{7F403DF6-3359-46A7-99E2-4539A1A1F5C5}"/>
              </a:ext>
            </a:extLst>
          </p:cNvPr>
          <p:cNvSpPr>
            <a:spLocks noGrp="1"/>
          </p:cNvSpPr>
          <p:nvPr>
            <p:ph idx="1"/>
          </p:nvPr>
        </p:nvSpPr>
        <p:spPr/>
        <p:txBody>
          <a:bodyPr>
            <a:normAutofit fontScale="77500" lnSpcReduction="20000"/>
          </a:bodyPr>
          <a:lstStyle/>
          <a:p>
            <a:pPr lvl="0"/>
            <a:r>
              <a:rPr lang="en-US" dirty="0"/>
              <a:t>Proposal 1 (Ericsson, Qualcomm): SSB in a reference cell subject to DL CCA does not have to be outside the gaps in order to meet UE timing requirements</a:t>
            </a:r>
            <a:endParaRPr lang="sv-SE" sz="3600" dirty="0"/>
          </a:p>
          <a:p>
            <a:pPr lvl="1"/>
            <a:r>
              <a:rPr lang="en-US" dirty="0"/>
              <a:t>No clarification related to gap is needed on the current definition of unavailability of a reference cell on a carrier frequency subject to CCA in section 7.1.1.</a:t>
            </a:r>
            <a:endParaRPr lang="sv-SE" sz="3200" dirty="0"/>
          </a:p>
          <a:p>
            <a:pPr marL="0" indent="0">
              <a:buNone/>
            </a:pPr>
            <a:r>
              <a:rPr lang="en-US" i="1" dirty="0"/>
              <a:t> </a:t>
            </a:r>
            <a:endParaRPr lang="sv-SE" dirty="0"/>
          </a:p>
          <a:p>
            <a:pPr lvl="0"/>
            <a:r>
              <a:rPr lang="en-US" dirty="0"/>
              <a:t>Proposal 2 (Huawei, ZTE, MTK): The availability of reference cell shall base on the SSB within the DL active BWP which is not overlapping with measurement gaps.</a:t>
            </a:r>
            <a:endParaRPr lang="sv-SE" sz="3600" dirty="0"/>
          </a:p>
          <a:p>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10060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1795-0D9B-4F41-8E48-012ABF18DB4D}"/>
              </a:ext>
            </a:extLst>
          </p:cNvPr>
          <p:cNvSpPr>
            <a:spLocks noGrp="1"/>
          </p:cNvSpPr>
          <p:nvPr>
            <p:ph type="title"/>
          </p:nvPr>
        </p:nvSpPr>
        <p:spPr/>
        <p:txBody>
          <a:bodyPr/>
          <a:lstStyle/>
          <a:p>
            <a:r>
              <a:rPr lang="sv-SE" dirty="0"/>
              <a:t>Timing test cases</a:t>
            </a:r>
          </a:p>
        </p:txBody>
      </p:sp>
      <p:sp>
        <p:nvSpPr>
          <p:cNvPr id="3" name="Content Placeholder 2">
            <a:extLst>
              <a:ext uri="{FF2B5EF4-FFF2-40B4-BE49-F238E27FC236}">
                <a16:creationId xmlns:a16="http://schemas.microsoft.com/office/drawing/2014/main" id="{AA46CA4F-3A43-4492-99FB-CD60602171D7}"/>
              </a:ext>
            </a:extLst>
          </p:cNvPr>
          <p:cNvSpPr>
            <a:spLocks noGrp="1"/>
          </p:cNvSpPr>
          <p:nvPr>
            <p:ph idx="1"/>
          </p:nvPr>
        </p:nvSpPr>
        <p:spPr/>
        <p:txBody>
          <a:bodyPr/>
          <a:lstStyle/>
          <a:p>
            <a:r>
              <a:rPr lang="en-US" dirty="0">
                <a:solidFill>
                  <a:srgbClr val="00B050"/>
                </a:solidFill>
              </a:rPr>
              <a:t>The UE timing related requirements are verified in non-DRX and without measurement gaps.</a:t>
            </a:r>
            <a:endParaRPr lang="sv-SE" dirty="0"/>
          </a:p>
        </p:txBody>
      </p:sp>
    </p:spTree>
    <p:extLst>
      <p:ext uri="{BB962C8B-B14F-4D97-AF65-F5344CB8AC3E}">
        <p14:creationId xmlns:p14="http://schemas.microsoft.com/office/powerpoint/2010/main" val="426459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453C-B62B-47B5-BAF0-38677FD1ECB9}"/>
              </a:ext>
            </a:extLst>
          </p:cNvPr>
          <p:cNvSpPr>
            <a:spLocks noGrp="1"/>
          </p:cNvSpPr>
          <p:nvPr>
            <p:ph type="title"/>
          </p:nvPr>
        </p:nvSpPr>
        <p:spPr/>
        <p:txBody>
          <a:bodyPr/>
          <a:lstStyle/>
          <a:p>
            <a:r>
              <a:rPr lang="en-US" dirty="0"/>
              <a:t>General: </a:t>
            </a:r>
            <a:r>
              <a:rPr lang="en-GB" dirty="0"/>
              <a:t>Terminology updates due to CSSF (1/2)</a:t>
            </a:r>
            <a:endParaRPr lang="sv-SE" dirty="0"/>
          </a:p>
        </p:txBody>
      </p:sp>
      <p:sp>
        <p:nvSpPr>
          <p:cNvPr id="3" name="Content Placeholder 2">
            <a:extLst>
              <a:ext uri="{FF2B5EF4-FFF2-40B4-BE49-F238E27FC236}">
                <a16:creationId xmlns:a16="http://schemas.microsoft.com/office/drawing/2014/main" id="{2E79CD12-5359-455D-B7F7-0E93839B2685}"/>
              </a:ext>
            </a:extLst>
          </p:cNvPr>
          <p:cNvSpPr>
            <a:spLocks noGrp="1"/>
          </p:cNvSpPr>
          <p:nvPr>
            <p:ph idx="1"/>
          </p:nvPr>
        </p:nvSpPr>
        <p:spPr/>
        <p:txBody>
          <a:bodyPr>
            <a:noAutofit/>
          </a:bodyPr>
          <a:lstStyle/>
          <a:p>
            <a:pPr lvl="0"/>
            <a:r>
              <a:rPr lang="en-GB" sz="1500" dirty="0"/>
              <a:t>Proposal 1 (ZTE Corporation): The following wording can be used in the spec: “When the UE is jointly configured with SMTC and CSSF, the assumed periodicity of SMTC occasions corresponds to the value of CSSF multiplies the original periodicity”.</a:t>
            </a:r>
            <a:endParaRPr lang="sv-SE" sz="1500" dirty="0"/>
          </a:p>
          <a:p>
            <a:pPr lvl="0"/>
            <a:r>
              <a:rPr lang="en-GB" sz="1500" dirty="0"/>
              <a:t>Proposal 2 (Huawei, </a:t>
            </a:r>
            <a:r>
              <a:rPr lang="en-GB" sz="1500" dirty="0" err="1"/>
              <a:t>HiSilicon</a:t>
            </a:r>
            <a:r>
              <a:rPr lang="en-GB" sz="1500" dirty="0"/>
              <a:t>): L* is the number of SSB/SMTC occasions not available at the UE during the corresponding period, where the occasions are those that are actively used by the UE during the period considering the factors, e.g. DRX, MGRP, CSSF.</a:t>
            </a:r>
            <a:endParaRPr lang="sv-SE" sz="1500" dirty="0"/>
          </a:p>
          <a:p>
            <a:pPr lvl="0"/>
            <a:r>
              <a:rPr lang="en-GB" sz="1500" dirty="0"/>
              <a:t>Proposal 3 (MediaTek, </a:t>
            </a:r>
            <a:r>
              <a:rPr lang="en-US" sz="1500" dirty="0"/>
              <a:t>Qualcomm</a:t>
            </a:r>
            <a:r>
              <a:rPr lang="en-GB" sz="1500" dirty="0"/>
              <a:t>): </a:t>
            </a:r>
            <a:endParaRPr lang="sv-SE" sz="1500" dirty="0"/>
          </a:p>
          <a:p>
            <a:pPr lvl="1"/>
            <a:r>
              <a:rPr lang="en-GB" sz="1500" dirty="0"/>
              <a:t>For </a:t>
            </a:r>
            <a:r>
              <a:rPr lang="en-GB" sz="1500" u="sng" dirty="0"/>
              <a:t>intra-frequency measurements without measurement gaps (deactivated </a:t>
            </a:r>
            <a:r>
              <a:rPr lang="en-GB" sz="1500" u="sng" dirty="0" err="1"/>
              <a:t>SCell</a:t>
            </a:r>
            <a:r>
              <a:rPr lang="en-GB" sz="1500" u="sng" dirty="0"/>
              <a:t>), intra-frequency measurements with measurement gaps, and inter-frequency measurements,</a:t>
            </a:r>
            <a:r>
              <a:rPr lang="en-GB" sz="1500" dirty="0"/>
              <a:t> to add the following notes in the requirement: </a:t>
            </a:r>
            <a:endParaRPr lang="sv-SE" sz="1500" dirty="0"/>
          </a:p>
          <a:p>
            <a:pPr lvl="4"/>
            <a:r>
              <a:rPr lang="en-GB" sz="1500" dirty="0"/>
              <a:t>When configured with DRX, the UE is not required to determine the availability of SMTC occasions more frequent than once per DRX cycle x CSSF. </a:t>
            </a:r>
            <a:endParaRPr lang="sv-SE" sz="1500" dirty="0"/>
          </a:p>
          <a:p>
            <a:pPr lvl="4"/>
            <a:r>
              <a:rPr lang="en-GB" sz="1500" dirty="0"/>
              <a:t>When configured with measurement gaps, the UE is not required to determine the availability of SMTC occasions more frequent than once during MGRP x CSSF. </a:t>
            </a:r>
            <a:endParaRPr lang="sv-SE" sz="1500" dirty="0"/>
          </a:p>
          <a:p>
            <a:pPr lvl="4"/>
            <a:r>
              <a:rPr lang="en-GB" sz="1500" dirty="0"/>
              <a:t>When configured with measurement cycles, the UE is not required to determine the availability of SMTC occasions more frequent than once per measurement cycle x CSSF. </a:t>
            </a:r>
            <a:endParaRPr lang="sv-SE" sz="1500" dirty="0"/>
          </a:p>
          <a:p>
            <a:pPr lvl="1"/>
            <a:r>
              <a:rPr lang="en-GB" sz="1500" dirty="0"/>
              <a:t>For </a:t>
            </a:r>
            <a:r>
              <a:rPr lang="en-GB" sz="1500" u="sng" dirty="0"/>
              <a:t>Intra-frequency measurements without measurement gaps</a:t>
            </a:r>
            <a:r>
              <a:rPr lang="en-GB" sz="1500" dirty="0"/>
              <a:t>, to add the following notes in the requirement: </a:t>
            </a:r>
            <a:endParaRPr lang="sv-SE" sz="1500" dirty="0"/>
          </a:p>
          <a:p>
            <a:pPr lvl="4"/>
            <a:r>
              <a:rPr lang="en-GB" sz="1500" dirty="0"/>
              <a:t>The UE is not required to determine the availability of SMTC occasions more frequent than once during SMTC period x </a:t>
            </a:r>
            <a:r>
              <a:rPr lang="en-GB" sz="1500" dirty="0" err="1"/>
              <a:t>Kp</a:t>
            </a:r>
            <a:r>
              <a:rPr lang="en-GB" sz="1500" dirty="0"/>
              <a:t> x CSSF.</a:t>
            </a:r>
            <a:endParaRPr lang="sv-SE" sz="1500" dirty="0"/>
          </a:p>
          <a:p>
            <a:pPr lvl="4"/>
            <a:r>
              <a:rPr lang="en-GB" sz="1500" dirty="0"/>
              <a:t>When configured with DRX, the UE is not required to determine the availability of SMTC occasions more frequent than once per DRX cycle x </a:t>
            </a:r>
            <a:r>
              <a:rPr lang="en-GB" sz="1500" dirty="0" err="1"/>
              <a:t>Kp</a:t>
            </a:r>
            <a:r>
              <a:rPr lang="en-GB" sz="1500" dirty="0"/>
              <a:t> x CSSF.</a:t>
            </a:r>
            <a:endParaRPr lang="sv-SE" sz="1500" dirty="0"/>
          </a:p>
          <a:p>
            <a:pPr lvl="0"/>
            <a:endParaRPr lang="sv-SE" sz="1500" dirty="0"/>
          </a:p>
        </p:txBody>
      </p:sp>
    </p:spTree>
    <p:extLst>
      <p:ext uri="{BB962C8B-B14F-4D97-AF65-F5344CB8AC3E}">
        <p14:creationId xmlns:p14="http://schemas.microsoft.com/office/powerpoint/2010/main" val="127459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8E78-E8F0-4BB2-803F-95A5C7AE1108}"/>
              </a:ext>
            </a:extLst>
          </p:cNvPr>
          <p:cNvSpPr>
            <a:spLocks noGrp="1"/>
          </p:cNvSpPr>
          <p:nvPr>
            <p:ph type="title"/>
          </p:nvPr>
        </p:nvSpPr>
        <p:spPr/>
        <p:txBody>
          <a:bodyPr/>
          <a:lstStyle/>
          <a:p>
            <a:r>
              <a:rPr lang="en-US" dirty="0"/>
              <a:t>General: </a:t>
            </a:r>
            <a:r>
              <a:rPr lang="en-GB" dirty="0"/>
              <a:t>Terminology updates due to CSSF (2/2)</a:t>
            </a:r>
            <a:endParaRPr lang="sv-SE" dirty="0"/>
          </a:p>
        </p:txBody>
      </p:sp>
      <p:sp>
        <p:nvSpPr>
          <p:cNvPr id="3" name="Content Placeholder 2">
            <a:extLst>
              <a:ext uri="{FF2B5EF4-FFF2-40B4-BE49-F238E27FC236}">
                <a16:creationId xmlns:a16="http://schemas.microsoft.com/office/drawing/2014/main" id="{EBD90BFE-8CB0-4B0E-8669-468EC6C308A4}"/>
              </a:ext>
            </a:extLst>
          </p:cNvPr>
          <p:cNvSpPr>
            <a:spLocks noGrp="1"/>
          </p:cNvSpPr>
          <p:nvPr>
            <p:ph idx="1"/>
          </p:nvPr>
        </p:nvSpPr>
        <p:spPr/>
        <p:txBody>
          <a:bodyPr>
            <a:noAutofit/>
          </a:bodyPr>
          <a:lstStyle/>
          <a:p>
            <a:pPr lvl="0" hangingPunct="0"/>
            <a:r>
              <a:rPr lang="en-GB" sz="1400" dirty="0"/>
              <a:t>Proposal 4 (Apple):</a:t>
            </a:r>
            <a:endParaRPr lang="sv-SE" sz="1400" dirty="0"/>
          </a:p>
          <a:p>
            <a:pPr lvl="2"/>
            <a:r>
              <a:rPr lang="en-GB" sz="1400" dirty="0"/>
              <a:t>For </a:t>
            </a:r>
            <a:r>
              <a:rPr lang="en-GB" sz="1400" u="sng" dirty="0"/>
              <a:t>intra-frequency measurements without measurement gaps (deactivated </a:t>
            </a:r>
            <a:r>
              <a:rPr lang="en-GB" sz="1400" u="sng" dirty="0" err="1"/>
              <a:t>SCell</a:t>
            </a:r>
            <a:r>
              <a:rPr lang="en-GB" sz="1400" u="sng" dirty="0"/>
              <a:t>), intra-frequency measurements with measurement gaps, and inter-frequency measurements,</a:t>
            </a:r>
            <a:r>
              <a:rPr lang="en-GB" sz="1400" dirty="0"/>
              <a:t> to add the following notes in the requirement: </a:t>
            </a:r>
            <a:endParaRPr lang="sv-SE" sz="1400" dirty="0"/>
          </a:p>
          <a:p>
            <a:pPr lvl="5"/>
            <a:r>
              <a:rPr lang="en-GB" sz="1400" dirty="0"/>
              <a:t>When configured with DRX, the UE is not required to determine the availability of SMTC occasions more frequent than once per DRX cycle x CSSF x 1.5 for DRX</a:t>
            </a:r>
            <a:r>
              <a:rPr lang="zh-CN" altLang="sv-SE" sz="1400" dirty="0"/>
              <a:t>≤</a:t>
            </a:r>
            <a:r>
              <a:rPr lang="en-GB" sz="1400" dirty="0"/>
              <a:t>320ms or once per DRX cycle x CSSF for DRX &gt;320ms. </a:t>
            </a:r>
            <a:endParaRPr lang="sv-SE" sz="1400" dirty="0"/>
          </a:p>
          <a:p>
            <a:pPr lvl="5"/>
            <a:r>
              <a:rPr lang="en-GB" sz="1400" dirty="0"/>
              <a:t>When configured with measurement gaps, the UE is not required to determine the availability of SMTC occasions more frequent than once during MGRP x CSSF. </a:t>
            </a:r>
            <a:endParaRPr lang="sv-SE" sz="1400" dirty="0"/>
          </a:p>
          <a:p>
            <a:pPr lvl="5"/>
            <a:r>
              <a:rPr lang="en-GB" sz="1400" dirty="0"/>
              <a:t>When configured with measurement cycles, the UE is not required to determine the availability of SMTC occasions more frequent than once per measurement cycle x CSSF. </a:t>
            </a:r>
            <a:endParaRPr lang="sv-SE" sz="1400" dirty="0"/>
          </a:p>
          <a:p>
            <a:pPr lvl="2"/>
            <a:r>
              <a:rPr lang="en-GB" sz="1400" dirty="0"/>
              <a:t>For </a:t>
            </a:r>
            <a:r>
              <a:rPr lang="en-GB" sz="1400" u="sng" dirty="0"/>
              <a:t>Intra-frequency measurements without measurement gaps</a:t>
            </a:r>
            <a:r>
              <a:rPr lang="en-GB" sz="1400" dirty="0"/>
              <a:t>, to add the following notes in the requirement: </a:t>
            </a:r>
            <a:endParaRPr lang="sv-SE" sz="1400" dirty="0"/>
          </a:p>
          <a:p>
            <a:pPr lvl="5"/>
            <a:r>
              <a:rPr lang="en-GB" sz="1400" dirty="0"/>
              <a:t>The UE is not required to determine the availability of SMTC occasions more frequent than once during SMTC period x </a:t>
            </a:r>
            <a:r>
              <a:rPr lang="en-GB" sz="1400" dirty="0" err="1"/>
              <a:t>Kp</a:t>
            </a:r>
            <a:r>
              <a:rPr lang="en-GB" sz="1400" dirty="0"/>
              <a:t> x CSSF.</a:t>
            </a:r>
            <a:endParaRPr lang="sv-SE" sz="1400" dirty="0"/>
          </a:p>
          <a:p>
            <a:pPr lvl="5"/>
            <a:r>
              <a:rPr lang="en-GB" sz="1400" dirty="0"/>
              <a:t>When configured with DRX, the UE is not required to determine the availability of SMTC occasions more frequent than once per DRX cycle x </a:t>
            </a:r>
            <a:r>
              <a:rPr lang="en-GB" sz="1400" dirty="0" err="1"/>
              <a:t>Kp</a:t>
            </a:r>
            <a:r>
              <a:rPr lang="en-GB" sz="1400" dirty="0"/>
              <a:t> x CSSF x 1.5  for DRX</a:t>
            </a:r>
            <a:r>
              <a:rPr lang="zh-CN" altLang="sv-SE" sz="1400" dirty="0"/>
              <a:t>≤</a:t>
            </a:r>
            <a:r>
              <a:rPr lang="en-GB" sz="1400" dirty="0"/>
              <a:t>320ms or once per DRX cycle x </a:t>
            </a:r>
            <a:r>
              <a:rPr lang="en-GB" sz="1400" dirty="0" err="1"/>
              <a:t>Kp</a:t>
            </a:r>
            <a:r>
              <a:rPr lang="en-GB" sz="1400" dirty="0"/>
              <a:t> x CSSF for DRX &gt;320ms.</a:t>
            </a:r>
            <a:endParaRPr lang="sv-SE" sz="1400" dirty="0"/>
          </a:p>
          <a:p>
            <a:pPr lvl="2"/>
            <a:r>
              <a:rPr lang="en-GB" sz="1400" dirty="0"/>
              <a:t>For RLM: The UE is not required to determine the availability of SSB occasions more frequent than once per L1 indication interval.</a:t>
            </a:r>
            <a:endParaRPr lang="sv-SE" sz="1400" dirty="0"/>
          </a:p>
          <a:p>
            <a:pPr lvl="2"/>
            <a:r>
              <a:rPr lang="en-GB" sz="1400" dirty="0"/>
              <a:t>For CBD: The UE is not required to determine the availability of SSB occasions more frequent than once per P*DRX cycle length when configured with DRX.</a:t>
            </a:r>
            <a:endParaRPr lang="sv-SE" sz="1400" dirty="0"/>
          </a:p>
          <a:p>
            <a:r>
              <a:rPr lang="en-GB" sz="1400" dirty="0"/>
              <a:t>Proposal 5 (Ericsson) - For measurement requirements with CSSF: The UE is not required to determine the availability of SMTC occasions more frequent than what is required by CSSF.</a:t>
            </a:r>
            <a:endParaRPr lang="sv-SE" sz="1400" dirty="0"/>
          </a:p>
          <a:p>
            <a:endParaRPr lang="sv-SE" sz="1400" dirty="0"/>
          </a:p>
          <a:p>
            <a:endParaRPr lang="sv-SE" sz="1400" dirty="0"/>
          </a:p>
        </p:txBody>
      </p:sp>
    </p:spTree>
    <p:extLst>
      <p:ext uri="{BB962C8B-B14F-4D97-AF65-F5344CB8AC3E}">
        <p14:creationId xmlns:p14="http://schemas.microsoft.com/office/powerpoint/2010/main" val="66587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GB" dirty="0"/>
              <a:t>SI reading with LBT in RRC release with redirection, RRC re-establishment, and paging interruption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DA18607B-2F5E-4114-AA4D-89F1703CF26A}"/>
              </a:ext>
            </a:extLst>
          </p:cNvPr>
          <p:cNvSpPr txBox="1">
            <a:spLocks/>
          </p:cNvSpPr>
          <p:nvPr/>
        </p:nvSpPr>
        <p:spPr>
          <a:xfrm>
            <a:off x="182218" y="1930400"/>
            <a:ext cx="11827564" cy="42245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Specify the SI reading delay in the test cases.</a:t>
            </a:r>
            <a:endParaRPr lang="sv-SE" dirty="0">
              <a:solidFill>
                <a:srgbClr val="00B050"/>
              </a:solidFill>
            </a:endParaRPr>
          </a:p>
          <a:p>
            <a:endParaRPr lang="sv-SE" dirty="0">
              <a:solidFill>
                <a:srgbClr val="00B050"/>
              </a:solidFill>
            </a:endParaRPr>
          </a:p>
          <a:p>
            <a:pPr lvl="1"/>
            <a:endParaRPr lang="sv-SE" dirty="0">
              <a:solidFill>
                <a:srgbClr val="00B050"/>
              </a:solidFill>
              <a:highlight>
                <a:srgbClr val="FF0000"/>
              </a:highlight>
            </a:endParaRPr>
          </a:p>
          <a:p>
            <a:pPr marL="457200" lvl="1" indent="0">
              <a:buFont typeface="Arial" panose="020B0604020202020204" pitchFamily="34" charset="0"/>
              <a:buNone/>
            </a:pPr>
            <a:endParaRPr lang="sv-SE" dirty="0">
              <a:solidFill>
                <a:srgbClr val="00B050"/>
              </a:solidFill>
            </a:endParaRPr>
          </a:p>
        </p:txBody>
      </p:sp>
    </p:spTree>
    <p:extLst>
      <p:ext uri="{BB962C8B-B14F-4D97-AF65-F5344CB8AC3E}">
        <p14:creationId xmlns:p14="http://schemas.microsoft.com/office/powerpoint/2010/main" val="19316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General</a:t>
            </a:r>
          </a:p>
          <a:p>
            <a:pPr lvl="1"/>
            <a:r>
              <a:rPr lang="en-US" dirty="0">
                <a:solidFill>
                  <a:srgbClr val="00B050"/>
                </a:solidFill>
              </a:rPr>
              <a:t>Consider following scenarios for interruption requirements:</a:t>
            </a:r>
            <a:endParaRPr lang="sv-SE" dirty="0">
              <a:solidFill>
                <a:srgbClr val="00B050"/>
              </a:solidFill>
            </a:endParaRPr>
          </a:p>
          <a:p>
            <a:pPr lvl="2" hangingPunct="0"/>
            <a:r>
              <a:rPr lang="en-GB" dirty="0">
                <a:solidFill>
                  <a:srgbClr val="00B050"/>
                </a:solidFill>
              </a:rPr>
              <a:t>Case 1: For intra-band CA, where victims Cells are all within the same band with the </a:t>
            </a:r>
            <a:r>
              <a:rPr lang="en-GB" dirty="0" err="1">
                <a:solidFill>
                  <a:srgbClr val="00B050"/>
                </a:solidFill>
              </a:rPr>
              <a:t>SCell</a:t>
            </a:r>
            <a:r>
              <a:rPr lang="en-GB" dirty="0">
                <a:solidFill>
                  <a:srgbClr val="00B050"/>
                </a:solidFill>
              </a:rPr>
              <a:t> being activated.</a:t>
            </a:r>
            <a:endParaRPr lang="sv-SE" dirty="0">
              <a:solidFill>
                <a:srgbClr val="00B050"/>
              </a:solidFill>
            </a:endParaRPr>
          </a:p>
          <a:p>
            <a:pPr lvl="2" hangingPunct="0"/>
            <a:r>
              <a:rPr lang="en-GB" dirty="0">
                <a:solidFill>
                  <a:srgbClr val="00B050"/>
                </a:solidFill>
              </a:rPr>
              <a:t>Case 2: For inter-band CA, two cases to be considered:</a:t>
            </a:r>
            <a:endParaRPr lang="sv-SE" dirty="0">
              <a:solidFill>
                <a:srgbClr val="00B050"/>
              </a:solidFill>
            </a:endParaRPr>
          </a:p>
          <a:p>
            <a:pPr lvl="2" hangingPunct="0"/>
            <a:r>
              <a:rPr lang="en-GB" dirty="0">
                <a:solidFill>
                  <a:srgbClr val="00B050"/>
                </a:solidFill>
              </a:rPr>
              <a:t>Case 2a: Inter-band victim Cells only without intra-band victim Cells.</a:t>
            </a:r>
            <a:endParaRPr lang="sv-SE" dirty="0">
              <a:solidFill>
                <a:srgbClr val="00B050"/>
              </a:solidFill>
            </a:endParaRPr>
          </a:p>
          <a:p>
            <a:pPr lvl="2" hangingPunct="0"/>
            <a:r>
              <a:rPr lang="en-GB" dirty="0">
                <a:solidFill>
                  <a:srgbClr val="00B050"/>
                </a:solidFill>
              </a:rPr>
              <a:t>Case 2b: Inter-band victim Cells and intra-band victim Cells.</a:t>
            </a:r>
            <a:endParaRPr lang="sv-SE" dirty="0">
              <a:solidFill>
                <a:srgbClr val="00B050"/>
              </a:solidFill>
            </a:endParaRPr>
          </a:p>
          <a:p>
            <a:pPr lvl="0" hangingPunct="0"/>
            <a:r>
              <a:rPr lang="en-GB" dirty="0">
                <a:latin typeface="Calibri (Body)"/>
              </a:rPr>
              <a:t>Intra-band CA</a:t>
            </a:r>
          </a:p>
          <a:p>
            <a:pPr lvl="1"/>
            <a:r>
              <a:rPr lang="en-GB" dirty="0"/>
              <a:t>Proposals 1 (Huawei, </a:t>
            </a:r>
            <a:r>
              <a:rPr lang="en-GB" dirty="0" err="1"/>
              <a:t>HiSilicon</a:t>
            </a:r>
            <a:r>
              <a:rPr lang="en-GB" dirty="0"/>
              <a:t>, Apple, MTK):  For intra-band CA, up to 1+L interruption windows are allowed during </a:t>
            </a:r>
            <a:r>
              <a:rPr lang="en-GB" dirty="0" err="1"/>
              <a:t>SCell</a:t>
            </a:r>
            <a:r>
              <a:rPr lang="en-GB" dirty="0"/>
              <a:t> activation. The length of up to L interruption windows shall be extended considering the RF tuning.</a:t>
            </a:r>
            <a:endParaRPr lang="sv-SE" dirty="0"/>
          </a:p>
          <a:p>
            <a:pPr lvl="1"/>
            <a:r>
              <a:rPr lang="en-GB" dirty="0"/>
              <a:t>Proposal 2 (Qualcomm Incorporated): </a:t>
            </a:r>
            <a:r>
              <a:rPr lang="en-GB" b="1" dirty="0"/>
              <a:t> </a:t>
            </a:r>
            <a:r>
              <a:rPr lang="en-GB" dirty="0"/>
              <a:t>There is no need to specify additional RF re-tuning time or extend the interruption time because of DL LBT failure during intra-band </a:t>
            </a:r>
            <a:r>
              <a:rPr lang="en-GB" dirty="0" err="1"/>
              <a:t>SCell</a:t>
            </a:r>
            <a:r>
              <a:rPr lang="en-GB" dirty="0"/>
              <a:t> activation. No further clarification needed in the spec-text</a:t>
            </a:r>
            <a:endParaRPr lang="sv-SE" dirty="0"/>
          </a:p>
          <a:p>
            <a:pPr hangingPunct="0"/>
            <a:r>
              <a:rPr lang="en-GB" sz="2900" dirty="0">
                <a:latin typeface="Calibri (Body)"/>
              </a:rPr>
              <a:t>Inter-band CA where victims on inter-band CCs and intra-band CCs interruptions and target </a:t>
            </a:r>
            <a:r>
              <a:rPr lang="en-GB" sz="2900" dirty="0" err="1">
                <a:latin typeface="Calibri (Body)"/>
              </a:rPr>
              <a:t>SCell</a:t>
            </a:r>
            <a:r>
              <a:rPr lang="en-GB" sz="2900" dirty="0">
                <a:latin typeface="Calibri (Body)"/>
              </a:rPr>
              <a:t> is unknown</a:t>
            </a:r>
          </a:p>
          <a:p>
            <a:pPr lvl="1" hangingPunct="0"/>
            <a:r>
              <a:rPr lang="en-US" dirty="0"/>
              <a:t>Proposal 1: </a:t>
            </a:r>
            <a:r>
              <a:rPr lang="en-GB" dirty="0"/>
              <a:t>(Ericsson, ZTE Corporation, Apple, MTK, Huawei):</a:t>
            </a:r>
            <a:r>
              <a:rPr lang="en-GB" b="1" dirty="0"/>
              <a:t> </a:t>
            </a:r>
            <a:r>
              <a:rPr lang="en-GB" dirty="0"/>
              <a:t>Scenario with victims on inter-band CCs and intra-band CCs: more than one interruption can be allowed.</a:t>
            </a:r>
            <a:endParaRPr lang="sv-SE" dirty="0"/>
          </a:p>
          <a:p>
            <a:pPr lvl="1" hangingPunct="0"/>
            <a:r>
              <a:rPr lang="en-US" dirty="0"/>
              <a:t> Proposal 2 (Qualcomm Incorporated): A single interruption applies to any victim cell outside the band with the </a:t>
            </a:r>
            <a:r>
              <a:rPr lang="en-US" dirty="0" err="1"/>
              <a:t>SCell</a:t>
            </a:r>
            <a:r>
              <a:rPr lang="en-US" dirty="0"/>
              <a:t> being activated, irrespective of whether any already active </a:t>
            </a:r>
            <a:r>
              <a:rPr lang="en-US" dirty="0" err="1"/>
              <a:t>SCell</a:t>
            </a:r>
            <a:r>
              <a:rPr lang="en-US" dirty="0"/>
              <a:t> (intra-band </a:t>
            </a:r>
            <a:r>
              <a:rPr lang="en-US" dirty="0" err="1"/>
              <a:t>w.r.t.</a:t>
            </a:r>
            <a:r>
              <a:rPr lang="en-US" dirty="0"/>
              <a:t> the aggressor) is present or not. No further clarification is needed in the spec text.</a:t>
            </a:r>
            <a:endParaRPr lang="sv-SE" dirty="0"/>
          </a:p>
          <a:p>
            <a:pPr hangingPunct="0"/>
            <a:r>
              <a:rPr lang="en-GB" sz="2900" dirty="0">
                <a:latin typeface="Calibri (Body)"/>
              </a:rPr>
              <a:t>Inter-band CA where victims on inter-band CCs only (no intra-band victim serving cells) target </a:t>
            </a:r>
            <a:r>
              <a:rPr lang="en-GB" sz="2900" dirty="0" err="1">
                <a:latin typeface="Calibri (Body)"/>
              </a:rPr>
              <a:t>SCell</a:t>
            </a:r>
            <a:r>
              <a:rPr lang="en-GB" sz="2900" dirty="0">
                <a:latin typeface="Calibri (Body)"/>
              </a:rPr>
              <a:t> is unknown</a:t>
            </a:r>
          </a:p>
          <a:p>
            <a:pPr lvl="1"/>
            <a:r>
              <a:rPr lang="en-GB" dirty="0">
                <a:solidFill>
                  <a:srgbClr val="00B050"/>
                </a:solidFill>
              </a:rPr>
              <a:t>Capture in 38.133, the following RAN4 agreement from [R4-2103025]:</a:t>
            </a:r>
            <a:endParaRPr lang="sv-SE" dirty="0">
              <a:solidFill>
                <a:srgbClr val="00B050"/>
              </a:solidFill>
            </a:endParaRPr>
          </a:p>
          <a:p>
            <a:pPr lvl="2"/>
            <a:r>
              <a:rPr lang="en-GB" dirty="0">
                <a:solidFill>
                  <a:srgbClr val="00B050"/>
                </a:solidFill>
              </a:rPr>
              <a:t>For unknown target </a:t>
            </a:r>
            <a:r>
              <a:rPr lang="en-GB" dirty="0" err="1">
                <a:solidFill>
                  <a:srgbClr val="00B050"/>
                </a:solidFill>
              </a:rPr>
              <a:t>SCell</a:t>
            </a:r>
            <a:r>
              <a:rPr lang="en-GB" dirty="0">
                <a:solidFill>
                  <a:srgbClr val="00B050"/>
                </a:solidFill>
              </a:rPr>
              <a:t>: </a:t>
            </a:r>
            <a:endParaRPr lang="sv-SE" dirty="0">
              <a:solidFill>
                <a:srgbClr val="00B050"/>
              </a:solidFill>
            </a:endParaRPr>
          </a:p>
          <a:p>
            <a:pPr lvl="3"/>
            <a:r>
              <a:rPr lang="en-GB" dirty="0">
                <a:solidFill>
                  <a:srgbClr val="00B050"/>
                </a:solidFill>
              </a:rPr>
              <a:t>Scenario with victims on inter-band CCs only (no intra-band victim serving cells): single interruption</a:t>
            </a:r>
            <a:endParaRPr lang="sv-SE" dirty="0">
              <a:solidFill>
                <a:srgbClr val="00B050"/>
              </a:solidFill>
            </a:endParaRPr>
          </a:p>
          <a:p>
            <a:pPr hangingPunct="0"/>
            <a:r>
              <a:rPr lang="en-GB" sz="2900" dirty="0">
                <a:latin typeface="Calibri (Body)"/>
              </a:rPr>
              <a:t> Inter-band CA regardless of whether the victim cell is on an intra-band or inter-band CC and target </a:t>
            </a:r>
            <a:r>
              <a:rPr lang="en-GB" sz="2900" dirty="0" err="1">
                <a:latin typeface="Calibri (Body)"/>
              </a:rPr>
              <a:t>SCell</a:t>
            </a:r>
            <a:r>
              <a:rPr lang="en-GB" sz="2900" dirty="0">
                <a:latin typeface="Calibri (Body)"/>
              </a:rPr>
              <a:t> is known</a:t>
            </a:r>
          </a:p>
          <a:p>
            <a:pPr lvl="1" hangingPunct="0"/>
            <a:r>
              <a:rPr lang="en-GB" dirty="0">
                <a:solidFill>
                  <a:srgbClr val="00B050"/>
                </a:solidFill>
              </a:rPr>
              <a:t>Single interruption applies, regardless of whether the victim cell is on an intra-band or inter-band CC when </a:t>
            </a:r>
            <a:r>
              <a:rPr lang="en-GB" dirty="0" err="1">
                <a:solidFill>
                  <a:srgbClr val="00B050"/>
                </a:solidFill>
              </a:rPr>
              <a:t>measureCycle</a:t>
            </a:r>
            <a:r>
              <a:rPr lang="en-GB" dirty="0">
                <a:solidFill>
                  <a:srgbClr val="00B050"/>
                </a:solidFill>
              </a:rPr>
              <a:t> </a:t>
            </a:r>
            <a:r>
              <a:rPr lang="zh-CN" altLang="sv-SE" dirty="0">
                <a:solidFill>
                  <a:srgbClr val="00B050"/>
                </a:solidFill>
              </a:rPr>
              <a:t>≤</a:t>
            </a:r>
            <a:r>
              <a:rPr lang="en-GB" dirty="0">
                <a:solidFill>
                  <a:srgbClr val="00B050"/>
                </a:solidFill>
              </a:rPr>
              <a:t> 160 </a:t>
            </a:r>
            <a:r>
              <a:rPr lang="en-GB" dirty="0" err="1">
                <a:solidFill>
                  <a:srgbClr val="00B050"/>
                </a:solidFill>
              </a:rPr>
              <a:t>ms</a:t>
            </a:r>
            <a:r>
              <a:rPr lang="en-GB" dirty="0">
                <a:solidFill>
                  <a:srgbClr val="00B050"/>
                </a:solidFill>
              </a:rPr>
              <a:t> . For the case when </a:t>
            </a:r>
            <a:r>
              <a:rPr lang="en-GB" i="1" dirty="0">
                <a:solidFill>
                  <a:srgbClr val="00B050"/>
                </a:solidFill>
              </a:rPr>
              <a:t>known</a:t>
            </a:r>
            <a:r>
              <a:rPr lang="en-GB" dirty="0">
                <a:solidFill>
                  <a:srgbClr val="00B050"/>
                </a:solidFill>
              </a:rPr>
              <a:t> </a:t>
            </a:r>
            <a:r>
              <a:rPr lang="en-GB" dirty="0" err="1">
                <a:solidFill>
                  <a:srgbClr val="00B050"/>
                </a:solidFill>
              </a:rPr>
              <a:t>SCell</a:t>
            </a:r>
            <a:r>
              <a:rPr lang="en-GB" dirty="0">
                <a:solidFill>
                  <a:srgbClr val="00B050"/>
                </a:solidFill>
              </a:rPr>
              <a:t> with </a:t>
            </a:r>
            <a:r>
              <a:rPr lang="en-GB" dirty="0" err="1">
                <a:solidFill>
                  <a:srgbClr val="00B050"/>
                </a:solidFill>
              </a:rPr>
              <a:t>measureCycle</a:t>
            </a:r>
            <a:r>
              <a:rPr lang="en-GB" dirty="0">
                <a:solidFill>
                  <a:srgbClr val="00B050"/>
                </a:solidFill>
              </a:rPr>
              <a:t> &gt; 160 </a:t>
            </a:r>
            <a:r>
              <a:rPr lang="en-GB" dirty="0" err="1">
                <a:solidFill>
                  <a:srgbClr val="00B050"/>
                </a:solidFill>
              </a:rPr>
              <a:t>ms</a:t>
            </a:r>
            <a:r>
              <a:rPr lang="en-GB" dirty="0">
                <a:solidFill>
                  <a:srgbClr val="00B050"/>
                </a:solidFill>
              </a:rPr>
              <a:t>, continue the discussion in 2</a:t>
            </a:r>
            <a:r>
              <a:rPr lang="en-GB" baseline="30000" dirty="0">
                <a:solidFill>
                  <a:srgbClr val="00B050"/>
                </a:solidFill>
              </a:rPr>
              <a:t>nd</a:t>
            </a:r>
            <a:r>
              <a:rPr lang="en-GB" dirty="0">
                <a:solidFill>
                  <a:srgbClr val="00B050"/>
                </a:solidFill>
              </a:rPr>
              <a:t> round. </a:t>
            </a:r>
            <a:endParaRPr lang="sv-SE" dirty="0">
              <a:solidFill>
                <a:srgbClr val="00B050"/>
              </a:solidFill>
            </a:endParaRPr>
          </a:p>
          <a:p>
            <a:pPr hangingPunct="0"/>
            <a:endParaRPr lang="sv-SE" sz="2900" dirty="0">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142240" y="365126"/>
            <a:ext cx="12131039" cy="837510"/>
          </a:xfrm>
        </p:spPr>
        <p:txBody>
          <a:bodyPr>
            <a:normAutofit fontScale="90000"/>
          </a:bodyPr>
          <a:lstStyle/>
          <a:p>
            <a:r>
              <a:rPr lang="en-US" dirty="0" err="1"/>
              <a:t>SCell</a:t>
            </a:r>
            <a:r>
              <a:rPr lang="en-US" dirty="0"/>
              <a:t> Activation: </a:t>
            </a:r>
            <a:r>
              <a:rPr lang="en-US" dirty="0" err="1"/>
              <a:t>sCellDeactivationTimer</a:t>
            </a:r>
            <a:r>
              <a:rPr lang="en-US" dirty="0"/>
              <a:t> is NOT configured</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70C0"/>
                </a:solidFill>
              </a:rPr>
              <a:t>Applicability of </a:t>
            </a:r>
            <a:r>
              <a:rPr lang="en-GB" dirty="0" err="1">
                <a:solidFill>
                  <a:srgbClr val="0070C0"/>
                </a:solidFill>
              </a:rPr>
              <a:t>SCell</a:t>
            </a:r>
            <a:r>
              <a:rPr lang="en-GB" dirty="0">
                <a:solidFill>
                  <a:srgbClr val="0070C0"/>
                </a:solidFill>
              </a:rPr>
              <a:t> activation requirements when </a:t>
            </a:r>
            <a:r>
              <a:rPr lang="en-GB" dirty="0" err="1">
                <a:solidFill>
                  <a:srgbClr val="0070C0"/>
                </a:solidFill>
              </a:rPr>
              <a:t>sCellDeactivationTimer</a:t>
            </a:r>
            <a:r>
              <a:rPr lang="en-GB" dirty="0">
                <a:solidFill>
                  <a:srgbClr val="0070C0"/>
                </a:solidFill>
              </a:rPr>
              <a:t> is NOT configured </a:t>
            </a:r>
            <a:endParaRPr lang="sv-SE" dirty="0">
              <a:solidFill>
                <a:srgbClr val="0070C0"/>
              </a:solidFill>
            </a:endParaRPr>
          </a:p>
          <a:p>
            <a:pPr lvl="1"/>
            <a:r>
              <a:rPr lang="en-GB" dirty="0" err="1">
                <a:solidFill>
                  <a:srgbClr val="0070C0"/>
                </a:solidFill>
              </a:rPr>
              <a:t>SCell</a:t>
            </a:r>
            <a:r>
              <a:rPr lang="en-GB" dirty="0">
                <a:solidFill>
                  <a:srgbClr val="0070C0"/>
                </a:solidFill>
              </a:rPr>
              <a:t> activation delay requirements are applicable in </a:t>
            </a:r>
            <a:endParaRPr lang="sv-SE" dirty="0">
              <a:solidFill>
                <a:srgbClr val="0070C0"/>
              </a:solidFill>
            </a:endParaRPr>
          </a:p>
          <a:p>
            <a:pPr lvl="2"/>
            <a:r>
              <a:rPr lang="en-GB" dirty="0">
                <a:solidFill>
                  <a:srgbClr val="0070C0"/>
                </a:solidFill>
              </a:rPr>
              <a:t>Scenario A (CA with NR </a:t>
            </a:r>
            <a:r>
              <a:rPr lang="en-GB" dirty="0" err="1">
                <a:solidFill>
                  <a:srgbClr val="0070C0"/>
                </a:solidFill>
              </a:rPr>
              <a:t>PCell</a:t>
            </a:r>
            <a:r>
              <a:rPr lang="en-GB" dirty="0">
                <a:solidFill>
                  <a:srgbClr val="0070C0"/>
                </a:solidFill>
              </a:rPr>
              <a:t> and NR </a:t>
            </a:r>
            <a:r>
              <a:rPr lang="en-GB" dirty="0" err="1">
                <a:solidFill>
                  <a:srgbClr val="0070C0"/>
                </a:solidFill>
              </a:rPr>
              <a:t>SCell</a:t>
            </a:r>
            <a:r>
              <a:rPr lang="en-GB" dirty="0">
                <a:solidFill>
                  <a:srgbClr val="0070C0"/>
                </a:solidFill>
              </a:rPr>
              <a:t>) with any LBT type </a:t>
            </a:r>
            <a:endParaRPr lang="sv-SE" dirty="0">
              <a:solidFill>
                <a:srgbClr val="0070C0"/>
              </a:solidFill>
            </a:endParaRPr>
          </a:p>
          <a:p>
            <a:pPr lvl="2"/>
            <a:r>
              <a:rPr lang="en-GB" dirty="0">
                <a:solidFill>
                  <a:srgbClr val="0070C0"/>
                </a:solidFill>
              </a:rPr>
              <a:t>Scenario B and C (E-UTRAN-NR-U DC/SA NR-U) with LBT type 2C. </a:t>
            </a:r>
            <a:endParaRPr lang="sv-SE" dirty="0">
              <a:solidFill>
                <a:srgbClr val="0070C0"/>
              </a:solidFill>
            </a:endParaRPr>
          </a:p>
          <a:p>
            <a:pPr lvl="2"/>
            <a:r>
              <a:rPr lang="en-GB" dirty="0">
                <a:solidFill>
                  <a:srgbClr val="0070C0"/>
                </a:solidFill>
              </a:rPr>
              <a:t>In all scenarios, if the UE does not experience any UL LBT failures during </a:t>
            </a:r>
            <a:r>
              <a:rPr lang="en-GB" dirty="0" err="1">
                <a:solidFill>
                  <a:srgbClr val="0070C0"/>
                </a:solidFill>
              </a:rPr>
              <a:t>SCell</a:t>
            </a:r>
            <a:r>
              <a:rPr lang="en-GB" dirty="0">
                <a:solidFill>
                  <a:srgbClr val="0070C0"/>
                </a:solidFill>
              </a:rPr>
              <a:t> activation/deactivation. </a:t>
            </a:r>
            <a:endParaRPr lang="sv-SE" dirty="0">
              <a:solidFill>
                <a:srgbClr val="0070C0"/>
              </a:solidFill>
            </a:endParaRPr>
          </a:p>
          <a:p>
            <a:pPr lvl="1"/>
            <a:r>
              <a:rPr lang="en-GB" dirty="0">
                <a:solidFill>
                  <a:srgbClr val="0070C0"/>
                </a:solidFill>
              </a:rPr>
              <a:t>For all other scenarios the </a:t>
            </a:r>
            <a:r>
              <a:rPr lang="en-GB" dirty="0" err="1">
                <a:solidFill>
                  <a:srgbClr val="0070C0"/>
                </a:solidFill>
              </a:rPr>
              <a:t>SCell</a:t>
            </a:r>
            <a:r>
              <a:rPr lang="en-GB" dirty="0">
                <a:solidFill>
                  <a:srgbClr val="0070C0"/>
                </a:solidFill>
              </a:rPr>
              <a:t> activation requirements for NR-U do not apply, when the </a:t>
            </a:r>
            <a:r>
              <a:rPr lang="en-GB" dirty="0" err="1">
                <a:solidFill>
                  <a:srgbClr val="0070C0"/>
                </a:solidFill>
              </a:rPr>
              <a:t>SCell</a:t>
            </a:r>
            <a:r>
              <a:rPr lang="en-GB" dirty="0">
                <a:solidFill>
                  <a:srgbClr val="0070C0"/>
                </a:solidFill>
              </a:rPr>
              <a:t> activation delay exceeds the pre-defined time period T = 1280 </a:t>
            </a:r>
            <a:r>
              <a:rPr lang="en-GB" dirty="0" err="1">
                <a:solidFill>
                  <a:srgbClr val="0070C0"/>
                </a:solidFill>
              </a:rPr>
              <a:t>ms</a:t>
            </a:r>
            <a:r>
              <a:rPr lang="en-GB" dirty="0">
                <a:solidFill>
                  <a:srgbClr val="0070C0"/>
                </a:solidFill>
              </a:rPr>
              <a:t>.</a:t>
            </a:r>
            <a:endParaRPr lang="sv-SE" dirty="0">
              <a:solidFill>
                <a:srgbClr val="0070C0"/>
              </a:solidFill>
            </a:endParaRPr>
          </a:p>
          <a:p>
            <a:pPr lvl="2"/>
            <a:r>
              <a:rPr lang="en-GB" dirty="0">
                <a:solidFill>
                  <a:srgbClr val="0070C0"/>
                </a:solidFill>
              </a:rPr>
              <a:t>Note 1: UE </a:t>
            </a:r>
            <a:r>
              <a:rPr lang="en-GB" dirty="0" err="1">
                <a:solidFill>
                  <a:srgbClr val="0070C0"/>
                </a:solidFill>
              </a:rPr>
              <a:t>behavior</a:t>
            </a:r>
            <a:r>
              <a:rPr lang="en-GB" dirty="0">
                <a:solidFill>
                  <a:srgbClr val="0070C0"/>
                </a:solidFill>
              </a:rPr>
              <a:t> for this case is left undefined</a:t>
            </a:r>
            <a:endParaRPr lang="sv-SE" dirty="0">
              <a:solidFill>
                <a:srgbClr val="0070C0"/>
              </a:solidFill>
            </a:endParaRPr>
          </a:p>
          <a:p>
            <a:pPr lvl="2"/>
            <a:r>
              <a:rPr lang="en-GB" dirty="0">
                <a:solidFill>
                  <a:srgbClr val="0070C0"/>
                </a:solidFill>
              </a:rPr>
              <a:t>Note 2: Pre-defined time period T = 1280ms corresponds to the longest possible value of </a:t>
            </a:r>
            <a:r>
              <a:rPr lang="en-GB" dirty="0" err="1">
                <a:solidFill>
                  <a:srgbClr val="0070C0"/>
                </a:solidFill>
              </a:rPr>
              <a:t>sCellDeactivationTimer</a:t>
            </a:r>
            <a:endParaRPr lang="sv-SE" dirty="0">
              <a:solidFill>
                <a:srgbClr val="0070C0"/>
              </a:solidFill>
            </a:endParaRPr>
          </a:p>
          <a:p>
            <a:pPr marL="0" indent="0">
              <a:buNone/>
            </a:pPr>
            <a:endParaRPr lang="sv-SE" dirty="0">
              <a:solidFill>
                <a:srgbClr val="0070C0"/>
              </a:solidFill>
            </a:endParaRPr>
          </a:p>
          <a:p>
            <a:pPr lvl="0" hangingPunct="0"/>
            <a:endParaRPr lang="en-GB" dirty="0">
              <a:solidFill>
                <a:srgbClr val="0070C0"/>
              </a:solidFill>
            </a:endParaRPr>
          </a:p>
        </p:txBody>
      </p:sp>
    </p:spTree>
    <p:extLst>
      <p:ext uri="{BB962C8B-B14F-4D97-AF65-F5344CB8AC3E}">
        <p14:creationId xmlns:p14="http://schemas.microsoft.com/office/powerpoint/2010/main" val="75632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AAB6-7B52-4C97-8030-8878C2FD8B3B}"/>
              </a:ext>
            </a:extLst>
          </p:cNvPr>
          <p:cNvSpPr>
            <a:spLocks noGrp="1"/>
          </p:cNvSpPr>
          <p:nvPr>
            <p:ph type="title"/>
          </p:nvPr>
        </p:nvSpPr>
        <p:spPr/>
        <p:txBody>
          <a:bodyPr/>
          <a:lstStyle/>
          <a:p>
            <a:r>
              <a:rPr lang="en-US" sz="4000" dirty="0"/>
              <a:t>Measuring CSI-RS during </a:t>
            </a:r>
            <a:r>
              <a:rPr lang="en-US" sz="4000" dirty="0" err="1"/>
              <a:t>SCell</a:t>
            </a:r>
            <a:r>
              <a:rPr lang="en-US" sz="4000" dirty="0"/>
              <a:t> activation</a:t>
            </a:r>
            <a:endParaRPr lang="sv-SE" sz="4000" dirty="0"/>
          </a:p>
        </p:txBody>
      </p:sp>
      <p:sp>
        <p:nvSpPr>
          <p:cNvPr id="3" name="Content Placeholder 2">
            <a:extLst>
              <a:ext uri="{FF2B5EF4-FFF2-40B4-BE49-F238E27FC236}">
                <a16:creationId xmlns:a16="http://schemas.microsoft.com/office/drawing/2014/main" id="{19D729F8-4191-47FA-9AE6-C177DEC42F3E}"/>
              </a:ext>
            </a:extLst>
          </p:cNvPr>
          <p:cNvSpPr>
            <a:spLocks noGrp="1"/>
          </p:cNvSpPr>
          <p:nvPr>
            <p:ph idx="1"/>
          </p:nvPr>
        </p:nvSpPr>
        <p:spPr/>
        <p:txBody>
          <a:bodyPr/>
          <a:lstStyle/>
          <a:p>
            <a:r>
              <a:rPr lang="en-US" dirty="0">
                <a:solidFill>
                  <a:srgbClr val="00B050"/>
                </a:solidFill>
              </a:rPr>
              <a:t>When none of the RRC parameters CO-DurationPerCell-r16, </a:t>
            </a:r>
            <a:r>
              <a:rPr lang="en-US" dirty="0" err="1">
                <a:solidFill>
                  <a:srgbClr val="00B050"/>
                </a:solidFill>
              </a:rPr>
              <a:t>SlotFormatIndicator</a:t>
            </a:r>
            <a:r>
              <a:rPr lang="en-US" dirty="0">
                <a:solidFill>
                  <a:srgbClr val="00B050"/>
                </a:solidFill>
              </a:rPr>
              <a:t>, and CSI-RS-ValidationWith-DCI-r16 is configured to a UE and all of the CSI reporting resources for being-activated </a:t>
            </a:r>
            <a:r>
              <a:rPr lang="en-US" dirty="0" err="1">
                <a:solidFill>
                  <a:srgbClr val="00B050"/>
                </a:solidFill>
              </a:rPr>
              <a:t>SCell</a:t>
            </a:r>
            <a:r>
              <a:rPr lang="en-US" dirty="0">
                <a:solidFill>
                  <a:srgbClr val="00B050"/>
                </a:solidFill>
              </a:rPr>
              <a:t> are available, the existing delay requirement of </a:t>
            </a:r>
            <a:r>
              <a:rPr lang="en-US" dirty="0" err="1">
                <a:solidFill>
                  <a:srgbClr val="00B050"/>
                </a:solidFill>
              </a:rPr>
              <a:t>SCell</a:t>
            </a:r>
            <a:r>
              <a:rPr lang="en-US" dirty="0">
                <a:solidFill>
                  <a:srgbClr val="00B050"/>
                </a:solidFill>
              </a:rPr>
              <a:t> activation with CCA could apply after removing the L4 related extension definitions in CSI reporting delay.</a:t>
            </a:r>
            <a:endParaRPr lang="sv-SE" dirty="0">
              <a:solidFill>
                <a:srgbClr val="00B050"/>
              </a:solidFill>
            </a:endParaRPr>
          </a:p>
        </p:txBody>
      </p:sp>
    </p:spTree>
    <p:extLst>
      <p:ext uri="{BB962C8B-B14F-4D97-AF65-F5344CB8AC3E}">
        <p14:creationId xmlns:p14="http://schemas.microsoft.com/office/powerpoint/2010/main" val="239914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Proposal 1 (Ericsson, </a:t>
            </a:r>
            <a:r>
              <a:rPr lang="sv-SE" altLang="zh-CN" dirty="0"/>
              <a:t>Qualcomm Incorporated</a:t>
            </a:r>
            <a:r>
              <a:rPr lang="en-US" dirty="0"/>
              <a:t>): SSB in a reference cell subject to DL CCA does not have to be outside the gaps in order to meet UE timing requirements</a:t>
            </a:r>
            <a:endParaRPr lang="sv-SE" sz="3600" dirty="0"/>
          </a:p>
          <a:p>
            <a:pPr lvl="1"/>
            <a:r>
              <a:rPr lang="en-US" dirty="0"/>
              <a:t>No clarification related to gap is needed on the current definition of unavailability of a reference cell on a carrier frequency subject to CCA in section 7.1.1.</a:t>
            </a:r>
            <a:endParaRPr lang="sv-SE" sz="3200" dirty="0"/>
          </a:p>
          <a:p>
            <a:r>
              <a:rPr lang="en-US" dirty="0"/>
              <a:t> </a:t>
            </a:r>
            <a:endParaRPr lang="sv-SE" sz="3600" dirty="0"/>
          </a:p>
          <a:p>
            <a:pPr lvl="0" hangingPunct="0"/>
            <a:r>
              <a:rPr lang="en-US" dirty="0"/>
              <a:t>Proposal 2 (MediaTek): </a:t>
            </a:r>
            <a:r>
              <a:rPr lang="en-GB" dirty="0"/>
              <a:t>If DRX is configured, the availability of the reference NR-U cell is based on DRX cycles.</a:t>
            </a:r>
            <a:endParaRPr lang="sv-SE" dirty="0"/>
          </a:p>
          <a:p>
            <a:pPr lvl="0" hangingPunct="0"/>
            <a:r>
              <a:rPr lang="en-US" dirty="0"/>
              <a:t>Proposal 3: Compromise proposal </a:t>
            </a:r>
            <a:r>
              <a:rPr lang="en-GB" dirty="0"/>
              <a:t>(Apple): </a:t>
            </a:r>
            <a:endParaRPr lang="sv-SE" dirty="0"/>
          </a:p>
          <a:p>
            <a:pPr lvl="1" hangingPunct="0"/>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the UE due to DL CCA failures at </a:t>
            </a:r>
            <a:r>
              <a:rPr lang="en-US" dirty="0" err="1"/>
              <a:t>gNB</a:t>
            </a:r>
            <a:r>
              <a:rPr lang="en-US" dirty="0"/>
              <a:t> during the last X </a:t>
            </a:r>
            <a:r>
              <a:rPr lang="en-US" dirty="0" err="1"/>
              <a:t>ms</a:t>
            </a:r>
            <a:r>
              <a:rPr lang="en-US" b="1" u="sng" dirty="0"/>
              <a:t>; </a:t>
            </a:r>
            <a:r>
              <a:rPr lang="en-US" dirty="0"/>
              <a:t>otherwise the reference cell on the carrier frequency subject to CCA is considered as available at the UE.</a:t>
            </a:r>
            <a:endParaRPr lang="sv-SE" dirty="0"/>
          </a:p>
          <a:p>
            <a:pPr lvl="2" hangingPunct="0"/>
            <a:r>
              <a:rPr lang="en-US" dirty="0"/>
              <a:t>X is FFS, X&gt;160ms.</a:t>
            </a:r>
            <a:endParaRPr lang="sv-SE" dirty="0"/>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2.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18623</TotalTime>
  <Words>1721</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(Body)</vt:lpstr>
      <vt:lpstr>Calibri Light</vt:lpstr>
      <vt:lpstr>Office Theme</vt:lpstr>
      <vt:lpstr>WF on NR-U RRM Core Requirements  all agreements in RAN4#98-e in email thread: [98-bis-e][201] NR_unlic_RRM_1</vt:lpstr>
      <vt:lpstr>PowerPoint Presentation</vt:lpstr>
      <vt:lpstr>General: Terminology updates due to CSSF (1/2)</vt:lpstr>
      <vt:lpstr>General: Terminology updates due to CSSF (2/2)</vt:lpstr>
      <vt:lpstr>SI reading with LBT in RRC release with redirection, RRC re-establishment, and paging interruption</vt:lpstr>
      <vt:lpstr>SCell Activation: Interruptions</vt:lpstr>
      <vt:lpstr>SCell Activation: sCellDeactivationTimer is NOT configured</vt:lpstr>
      <vt:lpstr>Measuring CSI-RS during SCell activation</vt:lpstr>
      <vt:lpstr>Timing: Definition of the reference cell which is not available, with respect to DRX </vt:lpstr>
      <vt:lpstr>Timing: Definition of the reference cell which is not available, with respect to MGs  </vt:lpstr>
      <vt:lpstr>Timing test cases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2488</cp:revision>
  <dcterms:created xsi:type="dcterms:W3CDTF">2016-04-13T15:12:29Z</dcterms:created>
  <dcterms:modified xsi:type="dcterms:W3CDTF">2021-04-16T16:46:40Z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