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"/>
  </p:notesMasterIdLst>
  <p:sldIdLst>
    <p:sldId id="256" r:id="rId2"/>
    <p:sldId id="274" r:id="rId3"/>
    <p:sldId id="280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15" autoAdjust="0"/>
    <p:restoredTop sz="95394" autoAdjust="0"/>
  </p:normalViewPr>
  <p:slideViewPr>
    <p:cSldViewPr snapToGrid="0">
      <p:cViewPr varScale="1">
        <p:scale>
          <a:sx n="74" d="100"/>
          <a:sy n="74" d="100"/>
        </p:scale>
        <p:origin x="84" y="120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78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79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</a:t>
            </a:r>
            <a:r>
              <a:rPr lang="en-US" altLang="zh-CN" sz="4800" dirty="0" smtClean="0"/>
              <a:t>on exception </a:t>
            </a:r>
            <a:r>
              <a:rPr lang="en-US" altLang="zh-CN" sz="4800" dirty="0"/>
              <a:t>requirements for Intermodulation due to Dual uplink (</a:t>
            </a:r>
            <a:r>
              <a:rPr lang="en-US" altLang="zh-CN" sz="4800" dirty="0" smtClean="0"/>
              <a:t>IMD)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 smtClean="0"/>
              <a:t>Xiaomi []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#98</a:t>
            </a:r>
            <a:r>
              <a:rPr lang="en-US" altLang="zh-CN" sz="2400" b="1" dirty="0" smtClean="0"/>
              <a:t>-</a:t>
            </a:r>
            <a:r>
              <a:rPr lang="en-US" altLang="zh-CN" sz="2400" b="1" dirty="0" err="1" smtClean="0"/>
              <a:t>bis</a:t>
            </a:r>
            <a:r>
              <a:rPr lang="en-US" altLang="zh-CN" sz="2400" b="1" dirty="0" smtClean="0"/>
              <a:t>-e</a:t>
            </a:r>
            <a:r>
              <a:rPr lang="en-US" altLang="sv-SE" sz="2400" b="1" dirty="0" smtClean="0">
                <a:cs typeface="Arial" panose="020B0604020202020204" pitchFamily="34" charset="0"/>
              </a:rPr>
              <a:t> </a:t>
            </a:r>
            <a:r>
              <a:rPr lang="en-US" altLang="sv-SE" sz="2400" b="1" dirty="0">
                <a:cs typeface="Arial" panose="020B0604020202020204" pitchFamily="34" charset="0"/>
              </a:rPr>
              <a:t>Meeting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     R4-21XXXX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12th – 20th April, </a:t>
            </a:r>
            <a:r>
              <a:rPr lang="en-GB" altLang="zh-CN" sz="2400" b="1" dirty="0" smtClean="0"/>
              <a:t>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302394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Background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01173"/>
            <a:ext cx="10515600" cy="5254137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en-US" dirty="0" smtClean="0"/>
              <a:t>a </a:t>
            </a:r>
            <a:r>
              <a:rPr lang="en-US" dirty="0"/>
              <a:t>LS (R4-211609) from </a:t>
            </a:r>
            <a:r>
              <a:rPr lang="en-US" dirty="0" smtClean="0"/>
              <a:t>RAN5 was received, </a:t>
            </a:r>
            <a:r>
              <a:rPr lang="en-US" dirty="0"/>
              <a:t>which requires the following actions from </a:t>
            </a:r>
            <a:r>
              <a:rPr lang="en-US" dirty="0" smtClean="0"/>
              <a:t>RAN4 </a:t>
            </a:r>
            <a:r>
              <a:rPr lang="en-US" altLang="zh-CN" dirty="0"/>
              <a:t>on clarification on exception requirements for </a:t>
            </a:r>
            <a:r>
              <a:rPr lang="en-US" altLang="zh-CN" dirty="0" smtClean="0"/>
              <a:t>IMD.</a:t>
            </a:r>
            <a:endParaRPr lang="en-US" dirty="0" smtClean="0"/>
          </a:p>
          <a:p>
            <a:pPr lvl="0" hangingPunct="0"/>
            <a:endParaRPr lang="en-US" dirty="0" smtClean="0"/>
          </a:p>
          <a:p>
            <a:pPr lvl="0" hangingPunct="0"/>
            <a:endParaRPr lang="en-US" dirty="0"/>
          </a:p>
          <a:p>
            <a:pPr lvl="0" hangingPunct="0"/>
            <a:endParaRPr lang="en-US" dirty="0"/>
          </a:p>
          <a:p>
            <a:pPr lvl="0" hangingPunct="0"/>
            <a:r>
              <a:rPr lang="en-US" dirty="0" smtClean="0"/>
              <a:t>At </a:t>
            </a:r>
            <a:r>
              <a:rPr lang="en-US" dirty="0"/>
              <a:t>this meeting, there are </a:t>
            </a:r>
            <a:r>
              <a:rPr lang="en-US" dirty="0" smtClean="0"/>
              <a:t>three </a:t>
            </a:r>
            <a:r>
              <a:rPr lang="en-US" dirty="0"/>
              <a:t>contributions submitted in response </a:t>
            </a:r>
            <a:r>
              <a:rPr lang="en-US" dirty="0" smtClean="0"/>
              <a:t>to this LS.</a:t>
            </a:r>
            <a:endParaRPr lang="en-US" dirty="0"/>
          </a:p>
          <a:p>
            <a:pPr lvl="1" hangingPunct="0"/>
            <a:r>
              <a:rPr lang="en-US" dirty="0"/>
              <a:t>[1] </a:t>
            </a:r>
            <a:r>
              <a:rPr lang="en-US" dirty="0" smtClean="0"/>
              <a:t>R4-2104520</a:t>
            </a:r>
            <a:r>
              <a:rPr lang="en-US" dirty="0"/>
              <a:t>	Discussion and reply LS on Clarification on exception requirements for Intermodulation due to Dual uplink (IMD</a:t>
            </a:r>
            <a:r>
              <a:rPr lang="en-US" dirty="0" smtClean="0"/>
              <a:t>), Vivo</a:t>
            </a:r>
            <a:endParaRPr lang="en-US" dirty="0"/>
          </a:p>
          <a:p>
            <a:pPr lvl="1" hangingPunct="0"/>
            <a:r>
              <a:rPr lang="en-US" dirty="0"/>
              <a:t>[2] </a:t>
            </a:r>
            <a:r>
              <a:rPr lang="en-US" dirty="0" smtClean="0"/>
              <a:t>R4-2106776</a:t>
            </a:r>
            <a:r>
              <a:rPr lang="en-US" dirty="0"/>
              <a:t>	draft LS reply to R5-211609 about IMD </a:t>
            </a:r>
            <a:r>
              <a:rPr lang="en-US" dirty="0" smtClean="0"/>
              <a:t>exceptions, Ericsson</a:t>
            </a:r>
          </a:p>
          <a:p>
            <a:pPr lvl="1" hangingPunct="0"/>
            <a:r>
              <a:rPr lang="en-US" dirty="0" smtClean="0"/>
              <a:t>[3] R4-2106551</a:t>
            </a:r>
            <a:r>
              <a:rPr lang="en-US" dirty="0"/>
              <a:t>, Discussion on reply LS on Clarification on exception requirements for Intermodulation due to Dual uplink (IMD</a:t>
            </a:r>
            <a:r>
              <a:rPr lang="en-US" dirty="0" smtClean="0"/>
              <a:t>), Xiaomi</a:t>
            </a:r>
          </a:p>
          <a:p>
            <a:pPr lvl="1" hangingPunct="0"/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883" y="2432452"/>
            <a:ext cx="84010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</a:t>
            </a:r>
            <a:r>
              <a:rPr lang="en-US" sz="4000" dirty="0" smtClean="0"/>
              <a:t>Forward on Q1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Clarification on </a:t>
            </a:r>
            <a:r>
              <a:rPr lang="en-US" dirty="0" smtClean="0"/>
              <a:t>Q1: If </a:t>
            </a:r>
            <a:r>
              <a:rPr lang="en-US" dirty="0"/>
              <a:t>the EN-DC IMD exceptions are applicable only when the IMD product falls into the victim carrier, and if SA requirements apply otherwise in the case of </a:t>
            </a:r>
            <a:r>
              <a:rPr lang="en-US" dirty="0" smtClean="0"/>
              <a:t>2UL.</a:t>
            </a:r>
            <a:endParaRPr lang="en-US" dirty="0"/>
          </a:p>
          <a:p>
            <a:pPr lvl="0" hangingPunct="0"/>
            <a:r>
              <a:rPr lang="en-US" dirty="0" smtClean="0"/>
              <a:t>Candidate options:</a:t>
            </a:r>
            <a:endParaRPr lang="en-US" dirty="0"/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1: Yes</a:t>
            </a:r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2: No, the EN-DC IMD exceptions are defined as worse </a:t>
            </a:r>
            <a:r>
              <a:rPr lang="en-US" dirty="0" smtClean="0"/>
              <a:t>case among all IMD orders, </a:t>
            </a:r>
            <a:r>
              <a:rPr lang="en-US" dirty="0"/>
              <a:t>which means for those band combinations that </a:t>
            </a:r>
            <a:r>
              <a:rPr lang="en-US" dirty="0" smtClean="0"/>
              <a:t>having </a:t>
            </a:r>
            <a:r>
              <a:rPr lang="en-US" dirty="0"/>
              <a:t>other orders IMD product (up to 5th orders) falls into the victim carrier, the SA requirements still can’t be applied.</a:t>
            </a:r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3: </a:t>
            </a:r>
            <a:r>
              <a:rPr lang="en-US" dirty="0" smtClean="0"/>
              <a:t>Others</a:t>
            </a:r>
            <a:endParaRPr lang="en-US" dirty="0"/>
          </a:p>
          <a:p>
            <a:pPr hangingPunct="0"/>
            <a:r>
              <a:rPr lang="en-US" dirty="0"/>
              <a:t>Agreements:</a:t>
            </a:r>
          </a:p>
          <a:p>
            <a:pPr lvl="1" hangingPunct="0"/>
            <a:r>
              <a:rPr lang="en-US" dirty="0"/>
              <a:t>TBD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1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</a:t>
            </a:r>
            <a:r>
              <a:rPr lang="en-US" sz="4000" dirty="0" smtClean="0"/>
              <a:t>Forward on Q2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Clarification on </a:t>
            </a:r>
            <a:r>
              <a:rPr lang="en-US" dirty="0" smtClean="0"/>
              <a:t>Q2</a:t>
            </a:r>
            <a:r>
              <a:rPr lang="en-US" dirty="0"/>
              <a:t>: Clarify the criteria that need to be fulfilled in order for MSD=0 to </a:t>
            </a:r>
            <a:r>
              <a:rPr lang="en-US" dirty="0" smtClean="0"/>
              <a:t>apply.</a:t>
            </a:r>
          </a:p>
          <a:p>
            <a:pPr lvl="0" hangingPunct="0"/>
            <a:r>
              <a:rPr lang="en-US" dirty="0" smtClean="0"/>
              <a:t>Candidate options:</a:t>
            </a:r>
            <a:endParaRPr lang="en-US" dirty="0"/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1: When carrier frequencies and bandwidths are selected such that there is no overlapping interference based on the equations defined in TR37.863, MSD=0 could be </a:t>
            </a:r>
            <a:r>
              <a:rPr lang="en-US" dirty="0" smtClean="0"/>
              <a:t>applied</a:t>
            </a:r>
          </a:p>
          <a:p>
            <a:pPr lvl="2" hangingPunct="0"/>
            <a:r>
              <a:rPr lang="en-US" altLang="zh-CN" dirty="0" smtClean="0"/>
              <a:t>Option 1b: the equations in TR 37.863 need to be further check in this case</a:t>
            </a:r>
            <a:endParaRPr lang="en-US" dirty="0"/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2: Only test the </a:t>
            </a:r>
            <a:r>
              <a:rPr lang="en-US" dirty="0" smtClean="0"/>
              <a:t>IMD exceptions </a:t>
            </a:r>
            <a:r>
              <a:rPr lang="en-US" dirty="0"/>
              <a:t>due to IMD </a:t>
            </a:r>
            <a:r>
              <a:rPr lang="en-US" dirty="0" smtClean="0"/>
              <a:t>interference defined in RAN4 spec. </a:t>
            </a:r>
            <a:r>
              <a:rPr lang="en-US" dirty="0"/>
              <a:t>MSD=0 case is not tested for band combinations </a:t>
            </a:r>
            <a:r>
              <a:rPr lang="en-US" dirty="0" smtClean="0"/>
              <a:t>having IMD </a:t>
            </a:r>
            <a:r>
              <a:rPr lang="en-US" dirty="0"/>
              <a:t>exceptions</a:t>
            </a:r>
          </a:p>
          <a:p>
            <a:pPr lvl="1" hangingPunct="0"/>
            <a:r>
              <a:rPr lang="en-US" dirty="0" smtClean="0"/>
              <a:t>Option </a:t>
            </a:r>
            <a:r>
              <a:rPr lang="en-US" dirty="0"/>
              <a:t>3: Others</a:t>
            </a:r>
          </a:p>
          <a:p>
            <a:pPr hangingPunct="0"/>
            <a:r>
              <a:rPr lang="en-US" dirty="0" smtClean="0"/>
              <a:t>Agreements</a:t>
            </a:r>
            <a:r>
              <a:rPr lang="en-US" dirty="0"/>
              <a:t>:</a:t>
            </a:r>
          </a:p>
          <a:p>
            <a:pPr lvl="1" hangingPunct="0"/>
            <a:r>
              <a:rPr lang="en-US" dirty="0"/>
              <a:t>TBD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7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10259</TotalTime>
  <Words>351</Words>
  <Application>Microsoft Office PowerPoint</Application>
  <PresentationFormat>宽屏</PresentationFormat>
  <Paragraphs>37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宋体</vt:lpstr>
      <vt:lpstr>Arial</vt:lpstr>
      <vt:lpstr>Calibri</vt:lpstr>
      <vt:lpstr>Calibri Light</vt:lpstr>
      <vt:lpstr>Office Theme</vt:lpstr>
      <vt:lpstr>WF on exception requirements for Intermodulation due to Dual uplink (IMD)</vt:lpstr>
      <vt:lpstr>Background  </vt:lpstr>
      <vt:lpstr>Way Forward on Q1</vt:lpstr>
      <vt:lpstr>Way Forward on Q2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exception requirements for Intermodulation due to Dual uplink (IMD)</dc:title>
  <dc:creator>Shengxiang Guo</dc:creator>
  <cp:keywords>CTPClassification=CTP_NT</cp:keywords>
  <cp:lastModifiedBy>Xiaomi</cp:lastModifiedBy>
  <cp:revision>414</cp:revision>
  <dcterms:created xsi:type="dcterms:W3CDTF">2017-01-18T06:26:21Z</dcterms:created>
  <dcterms:modified xsi:type="dcterms:W3CDTF">2021-04-15T07:25:08Z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  <property fmtid="{D5CDD505-2E9C-101B-9397-08002B2CF9AE}" pid="10" name="CWM545add73691742b9b3e54b6e325b198a">
    <vt:lpwstr>CWM0mhNAZrrnOTopTXgil+t9tR+828idiVfthQ9AHCTjpRsnAkOTCBF531qReP6ChSRVDPp3p5PXrbMNEUI+jpstw==</vt:lpwstr>
  </property>
</Properties>
</file>