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02556-FFC4-479B-BC02-15981B9548ED}" v="2" dt="2021-04-19T15:11:43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99A02556-FFC4-479B-BC02-15981B9548ED}"/>
    <pc:docChg chg="modSld">
      <pc:chgData name="Chunhui Zhang" userId="fdc248b9-f08b-4c7c-a534-e43a1ca2b185" providerId="ADAL" clId="{99A02556-FFC4-479B-BC02-15981B9548ED}" dt="2021-04-19T15:11:46.045" v="3" actId="20577"/>
      <pc:docMkLst>
        <pc:docMk/>
      </pc:docMkLst>
      <pc:sldChg chg="modSp mod">
        <pc:chgData name="Chunhui Zhang" userId="fdc248b9-f08b-4c7c-a534-e43a1ca2b185" providerId="ADAL" clId="{99A02556-FFC4-479B-BC02-15981B9548ED}" dt="2021-04-19T15:11:46.045" v="3" actId="20577"/>
        <pc:sldMkLst>
          <pc:docMk/>
          <pc:sldMk cId="1645792410" sldId="256"/>
        </pc:sldMkLst>
        <pc:spChg chg="mod">
          <ac:chgData name="Chunhui Zhang" userId="fdc248b9-f08b-4c7c-a534-e43a1ca2b185" providerId="ADAL" clId="{99A02556-FFC4-479B-BC02-15981B9548ED}" dt="2021-04-19T15:11:46.045" v="3" actId="20577"/>
          <ac:spMkLst>
            <pc:docMk/>
            <pc:sldMk cId="1645792410" sldId="256"/>
            <ac:spMk id="3" creationId="{00000000-0000-0000-0000-000000000000}"/>
          </ac:spMkLst>
        </pc:spChg>
      </pc:sldChg>
      <pc:sldChg chg="modSp mod">
        <pc:chgData name="Chunhui Zhang" userId="fdc248b9-f08b-4c7c-a534-e43a1ca2b185" providerId="ADAL" clId="{99A02556-FFC4-479B-BC02-15981B9548ED}" dt="2021-04-19T15:11:37.257" v="1" actId="207"/>
        <pc:sldMkLst>
          <pc:docMk/>
          <pc:sldMk cId="1422364061" sldId="258"/>
        </pc:sldMkLst>
        <pc:spChg chg="mod">
          <ac:chgData name="Chunhui Zhang" userId="fdc248b9-f08b-4c7c-a534-e43a1ca2b185" providerId="ADAL" clId="{99A02556-FFC4-479B-BC02-15981B9548ED}" dt="2021-04-19T15:11:37.257" v="1" actId="207"/>
          <ac:spMkLst>
            <pc:docMk/>
            <pc:sldMk cId="1422364061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8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0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64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9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14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0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C170-821B-40CB-9806-B987DF6FC446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4888-FFD6-4499-ACAB-2FB7FE0A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5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WF on BS RF requirements for R17 NB-</a:t>
            </a:r>
            <a:r>
              <a:rPr lang="en-GB" dirty="0" err="1"/>
              <a:t>IoT</a:t>
            </a:r>
            <a:r>
              <a:rPr lang="en-GB" dirty="0"/>
              <a:t> 16QAM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Huawei, </a:t>
            </a:r>
            <a:r>
              <a:rPr lang="en-GB" dirty="0" err="1"/>
              <a:t>HiSilicon</a:t>
            </a:r>
            <a:r>
              <a:rPr lang="en-GB"/>
              <a:t>, Ericsson [</a:t>
            </a:r>
            <a:r>
              <a:rPr lang="en-GB" dirty="0"/>
              <a:t>Nokia,]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4838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68000" y="220499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9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support DL 16QAM is part of the R17 NB-</a:t>
            </a:r>
            <a:r>
              <a:rPr lang="en-GB" dirty="0" err="1"/>
              <a:t>IoT</a:t>
            </a:r>
            <a:r>
              <a:rPr lang="en-GB" dirty="0"/>
              <a:t> enhancement WI. The discussion on the impact to BS RF requirements has been initiated in this meeting.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References:</a:t>
            </a:r>
          </a:p>
          <a:p>
            <a:pPr marL="971550" lvl="1" indent="-514350">
              <a:buAutoNum type="arabicPeriod"/>
            </a:pPr>
            <a:r>
              <a:rPr lang="en-GB" dirty="0"/>
              <a:t>R4-2105220, Email discussion summary for [98-bis-e][147] Additional enhancements for NB-</a:t>
            </a:r>
            <a:r>
              <a:rPr lang="en-GB" dirty="0" err="1"/>
              <a:t>IoT</a:t>
            </a:r>
            <a:r>
              <a:rPr lang="en-GB" dirty="0"/>
              <a:t> and LTE-MTC, Huawei</a:t>
            </a:r>
          </a:p>
          <a:p>
            <a:pPr marL="971550" lvl="1" indent="-514350">
              <a:buAutoNum type="arabicPeriod"/>
            </a:pPr>
            <a:r>
              <a:rPr lang="en-GB" dirty="0"/>
              <a:t>R4-2104458, Proposals on BS RF requirements for support of 16QAM in NB-</a:t>
            </a:r>
            <a:r>
              <a:rPr lang="en-GB" dirty="0" err="1"/>
              <a:t>IoT</a:t>
            </a:r>
            <a:r>
              <a:rPr lang="en-GB" dirty="0"/>
              <a:t>, Nokia, Nokia Shanghai Bell</a:t>
            </a:r>
          </a:p>
          <a:p>
            <a:pPr marL="971550" lvl="1" indent="-514350">
              <a:buAutoNum type="arabicPeriod"/>
            </a:pPr>
            <a:r>
              <a:rPr lang="en-GB" dirty="0"/>
              <a:t>R4-2107245, BS RF impact analysis on R17 </a:t>
            </a:r>
            <a:r>
              <a:rPr lang="en-GB" dirty="0" err="1"/>
              <a:t>NB_IoT</a:t>
            </a:r>
            <a:r>
              <a:rPr lang="en-GB" dirty="0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84325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5045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following issues have been identified: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NB-</a:t>
            </a:r>
            <a:r>
              <a:rPr lang="en-US" dirty="0" err="1"/>
              <a:t>IoT</a:t>
            </a:r>
            <a:r>
              <a:rPr lang="en-US" dirty="0"/>
              <a:t> RB power dynamic range for in-band or guard band operation or NB-</a:t>
            </a:r>
            <a:r>
              <a:rPr lang="en-US" dirty="0" err="1"/>
              <a:t>IoT</a:t>
            </a:r>
            <a:r>
              <a:rPr lang="en-US" dirty="0"/>
              <a:t> operation in NR in-band</a:t>
            </a:r>
          </a:p>
          <a:p>
            <a:pPr marL="457200" lvl="1" indent="0">
              <a:buNone/>
            </a:pPr>
            <a:r>
              <a:rPr lang="en-US" dirty="0"/>
              <a:t>RAN4 will decide whether to use the same QPSK requirements for 16QAM.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EVM limit for 16QAM DL</a:t>
            </a:r>
          </a:p>
          <a:p>
            <a:pPr marL="457200" lvl="1" indent="0">
              <a:buNone/>
            </a:pPr>
            <a:r>
              <a:rPr lang="en-US" dirty="0"/>
              <a:t>RAN4 will decide whether to define 12.5% as the limit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16QAM FRC for BS Rx Characteristics</a:t>
            </a:r>
          </a:p>
          <a:p>
            <a:pPr marL="457200" lvl="1" indent="0">
              <a:buNone/>
            </a:pPr>
            <a:r>
              <a:rPr lang="en-GB" dirty="0"/>
              <a:t>RAN4 will decide whether new 16QAM FRC is needed for NB-</a:t>
            </a:r>
            <a:r>
              <a:rPr lang="en-GB" dirty="0" err="1"/>
              <a:t>IoT</a:t>
            </a:r>
            <a:r>
              <a:rPr lang="en-GB" dirty="0"/>
              <a:t> BS RF tests.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strike="sngStrike" dirty="0">
                <a:solidFill>
                  <a:srgbClr val="FF0000"/>
                </a:solidFill>
              </a:rPr>
              <a:t>If needed, specify the parameters for the channel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1422364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BS RF requirements for R17 NB-IoT 16QAM</vt:lpstr>
      <vt:lpstr>Background</vt:lpstr>
      <vt:lpstr>Way Forward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RF requirements for R17 NB-IoT 16QAM</dc:title>
  <dc:creator>jinwang (A)</dc:creator>
  <cp:lastModifiedBy>Chunhui Zhang</cp:lastModifiedBy>
  <cp:revision>8</cp:revision>
  <dcterms:created xsi:type="dcterms:W3CDTF">2021-04-15T09:17:18Z</dcterms:created>
  <dcterms:modified xsi:type="dcterms:W3CDTF">2021-04-19T15:11:46Z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1618217826</vt:lpwstr>
  </property>
</Properties>
</file>