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UE RF requirements for R17 NB-IoT 16QAM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UE RF requirements for R17 NB-IoT 16QAM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R4-2104651		MPR for NB-IoT 16-QAM				Nokia Corporation</a:t>
            </a:r>
          </a:p>
          <a:p>
            <a:pPr marL="0" indent="0">
              <a:buNone/>
            </a:pPr>
            <a:r>
              <a:rPr lang="en-GB" sz="1400" dirty="0"/>
              <a:t>[2]	R4-2107246		UE RF impact analysis on R17 </a:t>
            </a:r>
            <a:r>
              <a:rPr lang="en-GB" sz="1400" dirty="0" err="1"/>
              <a:t>NB_IoT</a:t>
            </a:r>
            <a:r>
              <a:rPr lang="en-GB" sz="1400" dirty="0"/>
              <a:t>			Ericsson</a:t>
            </a:r>
          </a:p>
          <a:p>
            <a:pPr marL="0" indent="0">
              <a:buNone/>
            </a:pPr>
            <a:r>
              <a:rPr lang="en-GB" sz="1400" dirty="0"/>
              <a:t>[3]	R4-2107258		MPR Simulation Assumptions for 16QAM NB-IoT Uplink	Huawei, </a:t>
            </a:r>
            <a:r>
              <a:rPr lang="en-GB" sz="1400" dirty="0" err="1"/>
              <a:t>HiSilicon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EVM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Provisional Agreement:</a:t>
            </a:r>
            <a:endParaRPr lang="en-GB" dirty="0"/>
          </a:p>
          <a:p>
            <a:pPr lvl="1" hangingPunct="0"/>
            <a:r>
              <a:rPr lang="en-GB" dirty="0"/>
              <a:t>Same as E-UTRA, i.e., 12.5%.</a:t>
            </a:r>
            <a:endParaRPr lang="en-US" dirty="0"/>
          </a:p>
          <a:p>
            <a:pPr hangingPunct="0"/>
            <a:r>
              <a:rPr lang="en-US" dirty="0"/>
              <a:t>To be confirmed in RAN4#99-e to allow more study.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In-band Emission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Provisional Agreement:</a:t>
            </a:r>
            <a:endParaRPr lang="en-GB" dirty="0"/>
          </a:p>
          <a:p>
            <a:pPr lvl="1" hangingPunct="0"/>
            <a:r>
              <a:rPr lang="en-US" dirty="0"/>
              <a:t>Include the EVM limit in the IBE mask the same way as E-UTRA and NR.</a:t>
            </a:r>
          </a:p>
          <a:p>
            <a:pPr hangingPunct="0"/>
            <a:r>
              <a:rPr lang="en-US" dirty="0"/>
              <a:t>To be confirmed in RAN4#99-e to allow more study.	</a:t>
            </a:r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MPR simulation assumptions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Agreements:</a:t>
            </a:r>
            <a:endParaRPr lang="en-GB" dirty="0"/>
          </a:p>
          <a:p>
            <a:pPr lvl="1"/>
            <a:r>
              <a:rPr lang="en-GB" dirty="0"/>
              <a:t>I/Q image: 25 dB, Carrier leakage: 25 </a:t>
            </a:r>
            <a:r>
              <a:rPr lang="en-GB" dirty="0" err="1"/>
              <a:t>dBc</a:t>
            </a:r>
            <a:r>
              <a:rPr lang="en-GB" dirty="0"/>
              <a:t>, CIM3: 60 dB</a:t>
            </a:r>
          </a:p>
          <a:p>
            <a:pPr lvl="1"/>
            <a:r>
              <a:rPr lang="en-GB" dirty="0"/>
              <a:t>PA calibration point: MPR=0 for single-tone (worst case among 3.75 kHz pi/2 BPSK and pi/4 QPSK, 15 kHz pi/2 BPSK and pi/4 QPSK)</a:t>
            </a:r>
          </a:p>
          <a:p>
            <a:pPr lvl="1"/>
            <a:r>
              <a:rPr lang="en-GB" dirty="0"/>
              <a:t>Whether to include EVM limit: Yes.</a:t>
            </a:r>
          </a:p>
          <a:p>
            <a:pPr lvl="2"/>
            <a:r>
              <a:rPr lang="en-GB" dirty="0"/>
              <a:t>Can be reviewed in RAN4#99-e if find necessary by study.</a:t>
            </a:r>
          </a:p>
          <a:p>
            <a:pPr lvl="1"/>
            <a:r>
              <a:rPr lang="en-GB" dirty="0"/>
              <a:t>Whether to include IBE mask: Yes.</a:t>
            </a:r>
          </a:p>
          <a:p>
            <a:pPr lvl="2"/>
            <a:r>
              <a:rPr lang="en-GB" dirty="0"/>
              <a:t>Can be reviewed in RAN4#99-e if find necessary by study.</a:t>
            </a:r>
          </a:p>
          <a:p>
            <a:pPr lvl="1"/>
            <a:r>
              <a:rPr lang="en-GB" dirty="0"/>
              <a:t>Whether to include 12-tone: Yes. Simulate allocations of 3, 6, and 12 tones.</a:t>
            </a:r>
          </a:p>
          <a:p>
            <a:pPr lvl="1"/>
            <a:r>
              <a:rPr lang="en-GB" dirty="0"/>
              <a:t>Power classes to be considered: 3, 5</a:t>
            </a:r>
          </a:p>
          <a:p>
            <a:pPr lvl="2"/>
            <a:r>
              <a:rPr lang="en-GB" dirty="0"/>
              <a:t>Power class 6 is optional for simulation results in RAN4#99-e.</a:t>
            </a:r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3332</TotalTime>
  <Words>322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UE RF requirements for R17 NB-IoT 16QAM</vt:lpstr>
      <vt:lpstr>Background</vt:lpstr>
      <vt:lpstr>Way forward on EVM limit</vt:lpstr>
      <vt:lpstr>Way forward on In-band Emission limit</vt:lpstr>
      <vt:lpstr>Way forward on MPR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376</cp:revision>
  <dcterms:created xsi:type="dcterms:W3CDTF">2016-11-16T01:29:09Z</dcterms:created>
  <dcterms:modified xsi:type="dcterms:W3CDTF">2021-04-15T11:33:58Z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