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  <p:sldId id="281" r:id="rId9"/>
    <p:sldId id="282" r:id="rId10"/>
    <p:sldId id="283" r:id="rId11"/>
    <p:sldId id="277" r:id="rId12"/>
    <p:sldId id="28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B4A87-BE1C-48AC-BEA7-E71AB4EE2FC5}" v="12" dt="2021-04-19T19:52:18.9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110" d="100"/>
          <a:sy n="110" d="100"/>
        </p:scale>
        <p:origin x="138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5377" cy="1325563"/>
          </a:xfrm>
        </p:spPr>
        <p:txBody>
          <a:bodyPr>
            <a:normAutofit/>
          </a:bodyPr>
          <a:lstStyle/>
          <a:p>
            <a:r>
              <a:rPr lang="en-US" dirty="0"/>
              <a:t>Issue 3-2-1: Harmonize licensed and unlicensed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4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Background: </a:t>
            </a:r>
          </a:p>
          <a:p>
            <a:pPr lvl="1"/>
            <a:r>
              <a:rPr lang="en-US" altLang="zh-CN" dirty="0"/>
              <a:t>The following </a:t>
            </a:r>
            <a:r>
              <a:rPr lang="en-US" altLang="zh-CN" dirty="0" err="1"/>
              <a:t>WF</a:t>
            </a:r>
            <a:r>
              <a:rPr lang="en-US" altLang="zh-CN" dirty="0"/>
              <a:t> suggested by the Chair in </a:t>
            </a:r>
            <a:r>
              <a:rPr lang="en-US" altLang="zh-CN" dirty="0" err="1"/>
              <a:t>GTW</a:t>
            </a:r>
            <a:r>
              <a:rPr lang="en-US" altLang="zh-CN" dirty="0"/>
              <a:t> on Apr. 15 but no conclusion. </a:t>
            </a:r>
          </a:p>
          <a:p>
            <a:pPr lvl="2"/>
            <a:r>
              <a:rPr lang="en-US" i="1" dirty="0"/>
              <a:t>RAN4 agrees to seek a unified raster design for both licensed and unlicensed bands. 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views are diverged.</a:t>
            </a:r>
          </a:p>
          <a:p>
            <a:pPr lvl="1"/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come back this issue in the next 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0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3-2-2: Channelization for 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</a:t>
            </a:r>
          </a:p>
          <a:p>
            <a:pPr lvl="1"/>
            <a:r>
              <a:rPr lang="en-GB" altLang="zh-CN" dirty="0"/>
              <a:t>The following options were discussed in </a:t>
            </a:r>
            <a:r>
              <a:rPr lang="en-GB" altLang="zh-CN" dirty="0" err="1"/>
              <a:t>GTW</a:t>
            </a:r>
            <a:r>
              <a:rPr lang="en-GB" altLang="zh-CN" dirty="0"/>
              <a:t> on Apr. 15. 2</a:t>
            </a:r>
            <a:r>
              <a:rPr lang="en-GB" altLang="zh-CN" baseline="30000" dirty="0"/>
              <a:t>nd</a:t>
            </a:r>
            <a:r>
              <a:rPr lang="en-GB" altLang="zh-CN" dirty="0"/>
              <a:t> round input are indicated for each option</a:t>
            </a:r>
            <a:r>
              <a:rPr lang="en-US" altLang="zh-CN" dirty="0"/>
              <a:t>: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Do not use the NR-U approach, i.e. considering IEEE channels </a:t>
            </a:r>
            <a:r>
              <a:rPr lang="en-US" altLang="zh-CN" i="1" u="sng" dirty="0"/>
              <a:t>with fixed channelization</a:t>
            </a:r>
            <a:endParaRPr lang="en-US" altLang="zh-CN" dirty="0"/>
          </a:p>
          <a:p>
            <a:pPr lvl="2"/>
            <a:r>
              <a:rPr lang="en-US" altLang="zh-CN" dirty="0"/>
              <a:t>Option 2: Do not consider IEEE channels, use </a:t>
            </a:r>
            <a:r>
              <a:rPr lang="en-US" altLang="zh-CN" i="1" u="sng" dirty="0"/>
              <a:t> floating raster </a:t>
            </a:r>
            <a:r>
              <a:rPr lang="en-US" altLang="zh-CN" dirty="0"/>
              <a:t>like in NR system (Xiaomi, Apple)</a:t>
            </a:r>
          </a:p>
          <a:p>
            <a:pPr lvl="2"/>
            <a:r>
              <a:rPr lang="en-US" altLang="zh-CN" dirty="0"/>
              <a:t>Option 3: Do not consider IEEE channels, use a fixed raster (Ericsson)</a:t>
            </a:r>
          </a:p>
          <a:p>
            <a:pPr lvl="2"/>
            <a:r>
              <a:rPr lang="en-US" altLang="zh-CN" dirty="0"/>
              <a:t>Other comments: </a:t>
            </a:r>
          </a:p>
          <a:p>
            <a:pPr lvl="3"/>
            <a:r>
              <a:rPr lang="en-US" altLang="zh-CN" dirty="0"/>
              <a:t>A fixed faster, harmonized where possible for the agreed unlicensed band (</a:t>
            </a:r>
            <a:r>
              <a:rPr lang="en-US" altLang="zh-CN" dirty="0" err="1"/>
              <a:t>MTK</a:t>
            </a:r>
            <a:r>
              <a:rPr lang="en-US" altLang="zh-CN" dirty="0"/>
              <a:t>, Charter)</a:t>
            </a:r>
          </a:p>
          <a:p>
            <a:pPr lvl="3"/>
            <a:r>
              <a:rPr lang="en-US" altLang="zh-CN" dirty="0"/>
              <a:t>Come back next meeting (vivo)</a:t>
            </a:r>
          </a:p>
          <a:p>
            <a:pPr lvl="3"/>
            <a:r>
              <a:rPr lang="en-US" altLang="zh-CN" dirty="0"/>
              <a:t>Two options can be discussed to see pros and cons in the next meeting (CATT)</a:t>
            </a:r>
          </a:p>
          <a:p>
            <a:pPr lvl="1"/>
            <a:r>
              <a:rPr lang="en-US" altLang="zh-CN" dirty="0"/>
              <a:t>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discussion, views are diverged.</a:t>
            </a:r>
          </a:p>
          <a:p>
            <a:pPr marL="819150" lvl="4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3-2-3: Channelization for unlicensed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</a:t>
            </a:r>
          </a:p>
          <a:p>
            <a:pPr lvl="1"/>
            <a:r>
              <a:rPr lang="en-GB" altLang="zh-CN" dirty="0"/>
              <a:t>The following proposals were discussed 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Align with IEEE 802.11ad/ay channels, i.e., fixed channelization like in NR-U (Charter, Qualcomm, Sony)</a:t>
            </a:r>
          </a:p>
          <a:p>
            <a:pPr lvl="2"/>
            <a:r>
              <a:rPr lang="en-US" altLang="zh-CN" dirty="0"/>
              <a:t>Option </a:t>
            </a:r>
            <a:r>
              <a:rPr lang="en-US" altLang="zh-CN" dirty="0" err="1"/>
              <a:t>1A</a:t>
            </a:r>
            <a:r>
              <a:rPr lang="en-US" altLang="zh-CN" dirty="0"/>
              <a:t>: Support sub-channelization for 2.16 GHz channels to facilitate smooth coexistence for narrowband operation (Nokia, CATT, Xiaomi, </a:t>
            </a:r>
            <a:r>
              <a:rPr lang="en-US" altLang="zh-CN" dirty="0" err="1"/>
              <a:t>LGE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Option 2: Do not consider IEEE channels, i.e., floating raster like in NR system</a:t>
            </a:r>
          </a:p>
          <a:p>
            <a:pPr lvl="2"/>
            <a:r>
              <a:rPr lang="en-US" altLang="zh-CN" dirty="0"/>
              <a:t>Option 3: More time to study (</a:t>
            </a:r>
            <a:r>
              <a:rPr lang="en-US" altLang="zh-CN" dirty="0" err="1"/>
              <a:t>MTK</a:t>
            </a:r>
            <a:r>
              <a:rPr lang="en-US" altLang="zh-CN" dirty="0"/>
              <a:t>, Huawei)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 in 2</a:t>
            </a:r>
            <a:r>
              <a:rPr lang="en-US" altLang="zh-CN" baseline="30000" dirty="0"/>
              <a:t>nd</a:t>
            </a:r>
            <a:r>
              <a:rPr lang="en-US" altLang="zh-CN" dirty="0"/>
              <a:t> </a:t>
            </a:r>
            <a:r>
              <a:rPr lang="en-US" altLang="zh-CN" dirty="0" err="1"/>
              <a:t>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Further input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 based on the </a:t>
            </a:r>
            <a:r>
              <a:rPr lang="en-US" altLang="zh-CN" dirty="0" err="1"/>
              <a:t>GTW</a:t>
            </a:r>
            <a:r>
              <a:rPr lang="en-US" altLang="zh-CN" dirty="0"/>
              <a:t> on Apr. 14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en-US" altLang="zh-CN" dirty="0"/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2000MHz for both licensed and unlicensed operations (vivo, CATT, Huawei)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2160MHz as the max. bandwidth, also 2000MHz will be specified as a channel bandwidth, both licensed and unlicensed operations (Xiaomi, Charter, Sony)</a:t>
            </a:r>
          </a:p>
          <a:p>
            <a:pPr lvl="2">
              <a:lnSpc>
                <a:spcPct val="100000"/>
              </a:lnSpc>
            </a:pPr>
            <a:r>
              <a:rPr lang="en-US" altLang="zh-CN" dirty="0" err="1"/>
              <a:t>2160MHz</a:t>
            </a:r>
            <a:r>
              <a:rPr lang="en-US" altLang="zh-CN" dirty="0"/>
              <a:t> for unlicensed operation and </a:t>
            </a:r>
            <a:r>
              <a:rPr lang="en-US" altLang="zh-CN" dirty="0" err="1"/>
              <a:t>2000MHz</a:t>
            </a:r>
            <a:r>
              <a:rPr lang="en-US" altLang="zh-CN" dirty="0"/>
              <a:t> for licensed operation (vivo, Apple)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Make a decision for unlicensed operation and FFS for licensed operation</a:t>
            </a:r>
          </a:p>
          <a:p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with the options above </a:t>
            </a:r>
          </a:p>
        </p:txBody>
      </p:sp>
    </p:spTree>
    <p:extLst>
      <p:ext uri="{BB962C8B-B14F-4D97-AF65-F5344CB8AC3E}">
        <p14:creationId xmlns:p14="http://schemas.microsoft.com/office/powerpoint/2010/main" val="31559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3-1-3: Carrier Aggregation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Whether CA is enabled for 60 GHz and there were the following inputs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</a:t>
            </a:r>
          </a:p>
          <a:p>
            <a:pPr lvl="1"/>
            <a:r>
              <a:rPr lang="en-US" altLang="zh-CN" sz="2000" dirty="0"/>
              <a:t>Input 1: No CA to support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≤ 2000 </a:t>
            </a:r>
            <a:r>
              <a:rPr lang="en-US" altLang="zh-CN" sz="2000" dirty="0" err="1"/>
              <a:t>MHz.</a:t>
            </a:r>
            <a:r>
              <a:rPr lang="en-US" altLang="zh-CN" sz="2000" dirty="0"/>
              <a:t>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&gt; 2000 MHz (vivo)</a:t>
            </a:r>
          </a:p>
          <a:p>
            <a:pPr lvl="1"/>
            <a:r>
              <a:rPr lang="en-US" altLang="zh-CN" sz="2000" dirty="0"/>
              <a:t>Input 2: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&lt; 2000 MHz to support 2000 MHz or larger. Sufficient number of smaller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shall be supported (Qualcomm)</a:t>
            </a:r>
          </a:p>
          <a:p>
            <a:pPr lvl="1"/>
            <a:r>
              <a:rPr lang="en-US" altLang="zh-CN" sz="2000" dirty="0"/>
              <a:t>Input 3: Prioritize combination first (Apple)</a:t>
            </a:r>
          </a:p>
          <a:p>
            <a:pPr lvl="1"/>
            <a:r>
              <a:rPr lang="en-US" altLang="zh-CN" sz="2000" dirty="0"/>
              <a:t>Input 4: CA shall be supported (CATT, Sony)</a:t>
            </a:r>
          </a:p>
          <a:p>
            <a:pPr lvl="2"/>
            <a:r>
              <a:rPr lang="en-US" altLang="zh-CN" sz="1600" dirty="0"/>
              <a:t>Input 4-1: up to 4 CCs and max aggregated BW is 8.84 GHz (Charter)</a:t>
            </a:r>
          </a:p>
          <a:p>
            <a:pPr lvl="2"/>
            <a:r>
              <a:rPr lang="en-US" altLang="zh-CN" sz="1600" dirty="0"/>
              <a:t>Input 4-2: CA case could be small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for larger aggregated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such as 5 x 400 MHz to support 2000 </a:t>
            </a:r>
            <a:r>
              <a:rPr lang="en-US" altLang="zh-CN" sz="1600" dirty="0" err="1"/>
              <a:t>MHz.</a:t>
            </a:r>
            <a:r>
              <a:rPr lang="en-US" altLang="zh-CN" sz="1600" dirty="0"/>
              <a:t> n x 2000 MHz can be discussed.</a:t>
            </a:r>
          </a:p>
          <a:p>
            <a:pPr lvl="1"/>
            <a:r>
              <a:rPr lang="en-US" altLang="zh-CN" sz="2000" dirty="0"/>
              <a:t>Input 5: Need more analysis and discussion (Huawei)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and interested companies are encouraged to bring a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407723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1287</TotalTime>
  <Words>1449</Words>
  <Application>Microsoft Office PowerPoint</Application>
  <PresentationFormat>Widescreen</PresentationFormat>
  <Paragraphs>172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  <vt:lpstr>Issue 3-1-2: Maximum Channel BW in 2nd rd</vt:lpstr>
      <vt:lpstr>Issue 3-1-3: Carrier Aggregation Support</vt:lpstr>
      <vt:lpstr>Issue 3-2-1: Harmonize licensed and unlicensed channelization</vt:lpstr>
      <vt:lpstr>Issue 3-2-2: Channelization for licensed band</vt:lpstr>
      <vt:lpstr>Issue 3-2-3: Channelization for unlicensed band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Kim, Jiwoo</cp:lastModifiedBy>
  <cp:revision>69</cp:revision>
  <dcterms:created xsi:type="dcterms:W3CDTF">2020-05-30T01:52:32Z</dcterms:created>
  <dcterms:modified xsi:type="dcterms:W3CDTF">2021-04-19T20:02:09Z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