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74" r:id="rId5"/>
    <p:sldId id="263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719"/>
  </p:normalViewPr>
  <p:slideViewPr>
    <p:cSldViewPr snapToGrid="0">
      <p:cViewPr varScale="1">
        <p:scale>
          <a:sx n="123" d="100"/>
          <a:sy n="123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WF on intra-band UL contiguous CA for UL MIMO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vivo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085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#98-bis-e</a:t>
            </a:r>
            <a:endParaRPr lang="en-GB" b="1" dirty="0"/>
          </a:p>
          <a:p>
            <a:r>
              <a:rPr lang="en-US" altLang="zh-CN" b="1" dirty="0"/>
              <a:t>Electronic Meeting, Apr. 12 -20,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Configurations for CA+UL MIMO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128" y="1578049"/>
            <a:ext cx="8516379" cy="4624610"/>
          </a:xfrm>
        </p:spPr>
        <p:txBody>
          <a:bodyPr>
            <a:normAutofit lnSpcReduction="10000"/>
          </a:bodyPr>
          <a:lstStyle/>
          <a:p>
            <a:pPr marL="361950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Proposals: </a:t>
            </a:r>
          </a:p>
          <a:p>
            <a:pPr lvl="1"/>
            <a:r>
              <a:rPr lang="en-US" altLang="zh-CN" dirty="0"/>
              <a:t>RF requirements with following configuration is defined:</a:t>
            </a:r>
          </a:p>
          <a:p>
            <a:pPr lvl="2"/>
            <a:r>
              <a:rPr lang="en-US" altLang="zh-CN" dirty="0"/>
              <a:t>2 layer configuration with codebook TPMI index 0.</a:t>
            </a:r>
          </a:p>
          <a:p>
            <a:pPr lvl="2"/>
            <a:r>
              <a:rPr lang="en-US" altLang="zh-CN" dirty="0"/>
              <a:t>1 layer 2 port configuration with full power transmission: mode 0/1/2</a:t>
            </a:r>
          </a:p>
          <a:p>
            <a:pPr lvl="2"/>
            <a:r>
              <a:rPr lang="en-US" altLang="zh-CN" dirty="0"/>
              <a:t>(Transparent) Tx diversity</a:t>
            </a:r>
          </a:p>
          <a:p>
            <a:pPr lvl="1"/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2 layer configuration with codebook TPMI index 0 need to be defined.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[1 layer 2 port UL MIMO configuration]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 for Transparent </a:t>
            </a:r>
            <a:r>
              <a:rPr lang="en-US" altLang="zh-CN" dirty="0" err="1"/>
              <a:t>TxD</a:t>
            </a:r>
            <a:r>
              <a:rPr lang="en-US" altLang="zh-CN" dirty="0"/>
              <a:t> configuration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RF requirement definition type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953" y="1568524"/>
            <a:ext cx="8516379" cy="4624610"/>
          </a:xfrm>
        </p:spPr>
        <p:txBody>
          <a:bodyPr>
            <a:normAutofit lnSpcReduction="10000"/>
          </a:bodyPr>
          <a:lstStyle/>
          <a:p>
            <a:pPr marL="361950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Proposals (</a:t>
            </a:r>
            <a:r>
              <a:rPr lang="en-US" sz="1800" dirty="0">
                <a:solidFill>
                  <a:schemeClr val="tx1"/>
                </a:solidFill>
              </a:rPr>
              <a:t>as in </a:t>
            </a:r>
            <a:r>
              <a:rPr lang="en-US" altLang="zh-CN" sz="1800" dirty="0"/>
              <a:t>R4-2104956</a:t>
            </a:r>
            <a:r>
              <a:rPr lang="en-US" sz="2400" dirty="0">
                <a:solidFill>
                  <a:schemeClr val="tx1"/>
                </a:solidFill>
              </a:rPr>
              <a:t>): </a:t>
            </a:r>
          </a:p>
          <a:p>
            <a:pPr lvl="1"/>
            <a:endParaRPr lang="en-US" altLang="zh-CN" sz="2400" dirty="0"/>
          </a:p>
          <a:p>
            <a:pPr lvl="1"/>
            <a:endParaRPr lang="en-US" altLang="zh-CN" dirty="0"/>
          </a:p>
          <a:p>
            <a:pPr lvl="1"/>
            <a:endParaRPr lang="en-US" altLang="zh-CN" sz="2400" dirty="0"/>
          </a:p>
          <a:p>
            <a:pPr lvl="1"/>
            <a:endParaRPr lang="en-US" altLang="zh-CN" dirty="0"/>
          </a:p>
          <a:p>
            <a:pPr lvl="1"/>
            <a:endParaRPr lang="en-US" altLang="zh-CN" sz="2400" dirty="0"/>
          </a:p>
          <a:p>
            <a:pPr lvl="1"/>
            <a:endParaRPr lang="en-US" altLang="zh-CN" dirty="0"/>
          </a:p>
          <a:p>
            <a:pPr lvl="1"/>
            <a:endParaRPr lang="en-US" altLang="zh-CN" sz="2400" dirty="0"/>
          </a:p>
          <a:p>
            <a:pPr lvl="1"/>
            <a:endParaRPr lang="en-US" altLang="zh-CN" sz="2400" dirty="0"/>
          </a:p>
          <a:p>
            <a:pPr lvl="1"/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The proposals serve as a baseline</a:t>
            </a:r>
          </a:p>
          <a:p>
            <a:pPr lvl="3"/>
            <a:endParaRPr lang="zh-CN" altLang="zh-CN" sz="10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003073D-4FD3-49FC-875B-4A48D1F3F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331429"/>
              </p:ext>
            </p:extLst>
          </p:nvPr>
        </p:nvGraphicFramePr>
        <p:xfrm>
          <a:off x="3378631" y="1991529"/>
          <a:ext cx="5029200" cy="3106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67898560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732644316"/>
                    </a:ext>
                  </a:extLst>
                </a:gridCol>
              </a:tblGrid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Tx characteristics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UL-MIMO + </a:t>
                      </a:r>
                      <a:endParaRPr lang="zh-CN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Intra-band UL C CA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22949"/>
                  </a:ext>
                </a:extLst>
              </a:tr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UE maximum output power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(Sum of all Tx and CC)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7987560"/>
                  </a:ext>
                </a:extLst>
              </a:tr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UE maximum output power reduction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[FFS, Per-UE but requirements need study]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9934114"/>
                  </a:ext>
                </a:extLst>
              </a:tr>
              <a:tr h="26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UE addition maximum output power reduction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2406305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Configured transmitted power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4421739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Minimum output power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Per-carrier, sum of 2Tx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6422952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Transmit OFF power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 per connector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7608239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Transmit ON/OFF time mask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Per-carrier per connector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2694541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Power control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Per-carrier, sum of 2Tx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969163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Frequency error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Per-carrier per connector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7500937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Transmit modulation quality (EVM, Carrier leakage, IBE and EVM spectrum flatness)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[FFS]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9982102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Occupied bandwidth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09509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Out of band emission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7591713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Spurious emission 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Per-UE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9888044"/>
                  </a:ext>
                </a:extLst>
              </a:tr>
              <a:tr h="133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Transmit intermodulation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Per connector, 2carreirs active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55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15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Baseline RF architecture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953" y="1568524"/>
            <a:ext cx="8516379" cy="4624610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zh-CN" altLang="zh-CN" dirty="0"/>
              <a:t> </a:t>
            </a:r>
            <a:r>
              <a:rPr lang="en-GB" altLang="zh-CN" dirty="0"/>
              <a:t>Two PAs architecture with each PA supporting the aggregated CBW</a:t>
            </a:r>
          </a:p>
          <a:p>
            <a:pPr lvl="1"/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Yes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For PC3 intra-band UL contiguous CA in MIMO, reuse the MPR defined for PC3 contiguous CA</a:t>
            </a:r>
            <a:endParaRPr lang="zh-CN" altLang="zh-CN" dirty="0"/>
          </a:p>
          <a:p>
            <a:pPr lvl="1"/>
            <a:r>
              <a:rPr lang="en-GB" altLang="zh-CN" dirty="0"/>
              <a:t>For PC2 intra-band UL contiguous CA in MIMO, Evaluate value of delta MPR needed from the start of PC3 MPR requirement.</a:t>
            </a:r>
            <a:endParaRPr lang="zh-CN" altLang="zh-CN" dirty="0"/>
          </a:p>
          <a:p>
            <a:pPr lvl="1"/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For PC3 intra-band UL contiguous CA in MIMO, use the MPR defined for PC3 contiguous CA as a starting point.</a:t>
            </a:r>
          </a:p>
          <a:p>
            <a:pPr lvl="1">
              <a:lnSpc>
                <a:spcPct val="100000"/>
              </a:lnSpc>
            </a:pPr>
            <a:r>
              <a:rPr lang="en-GB" altLang="zh-CN" dirty="0"/>
              <a:t>FFS PC2 intra-band UL contiguous CA in MIMO.</a:t>
            </a:r>
            <a:endParaRPr lang="en-US" altLang="zh-CN" dirty="0"/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New capability for Supported aggregated CBW within UL CA+UL MIMO (R4-2106562)</a:t>
            </a:r>
          </a:p>
          <a:p>
            <a:pPr lvl="1"/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Agreements 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FFS</a:t>
            </a:r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3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349</Words>
  <Application>Microsoft Office PowerPoint</Application>
  <PresentationFormat>宽屏</PresentationFormat>
  <Paragraphs>84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等线</vt:lpstr>
      <vt:lpstr>等线 Light</vt:lpstr>
      <vt:lpstr>宋体</vt:lpstr>
      <vt:lpstr>Arial</vt:lpstr>
      <vt:lpstr>Calibri</vt:lpstr>
      <vt:lpstr>Calibri Light</vt:lpstr>
      <vt:lpstr>Courier New</vt:lpstr>
      <vt:lpstr>Times New Roman</vt:lpstr>
      <vt:lpstr>Office Theme</vt:lpstr>
      <vt:lpstr>WF on intra-band UL contiguous CA for UL MIMO</vt:lpstr>
      <vt:lpstr>Configurations for CA+UL MIMO requirements</vt:lpstr>
      <vt:lpstr>RF requirement definition type</vt:lpstr>
      <vt:lpstr>Baseline RF architecture</vt:lpstr>
      <vt:lpstr>MPR</vt:lpstr>
      <vt:lpstr>Signaling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Sanjun Feng(vivo)</cp:lastModifiedBy>
  <cp:revision>63</cp:revision>
  <dcterms:created xsi:type="dcterms:W3CDTF">2020-05-30T01:52:32Z</dcterms:created>
  <dcterms:modified xsi:type="dcterms:W3CDTF">2021-04-15T10:26:25Z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