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8" r:id="rId7"/>
    <p:sldId id="364" r:id="rId8"/>
    <p:sldId id="365" r:id="rId9"/>
    <p:sldId id="366" r:id="rId10"/>
    <p:sldId id="367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52" d="100"/>
          <a:sy n="152" d="100"/>
        </p:scale>
        <p:origin x="38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#98-e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hangingPunct="0"/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meeting, January 25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February 2021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Unlicensed operation in the range 5945-6425 MHz can be introduced by (Agreed in R4-2103229):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Re-using already defined band n96 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/>
            <a:r>
              <a:rPr lang="en-GB" dirty="0"/>
              <a:t>Option 2: Defining a new band n[xx] 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accent6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Note for n96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Currently the note in 38.101-1 reads:</a:t>
            </a:r>
            <a:br>
              <a:rPr lang="en-US" altLang="en-US" dirty="0"/>
            </a:br>
            <a:r>
              <a:rPr lang="en-GB" altLang="en-US" sz="2000" i="1" dirty="0"/>
              <a:t>NOTE 14: This band is applicable in the USA only subject to FCC 					      Report and Order [FCC 20-51]</a:t>
            </a:r>
            <a:endParaRPr lang="en-US" altLang="en-US" sz="2000" i="1" dirty="0"/>
          </a:p>
          <a:p>
            <a:pPr lvl="1"/>
            <a:r>
              <a:rPr lang="en-US" strike="sngStrike" dirty="0"/>
              <a:t>Option 1: </a:t>
            </a:r>
            <a:r>
              <a:rPr lang="en-GB" strike="sngStrike" dirty="0"/>
              <a:t>Modify the note according to R4-2106273:</a:t>
            </a:r>
          </a:p>
          <a:p>
            <a:pPr lvl="2"/>
            <a:r>
              <a:rPr lang="en-GB" i="1" strike="sngStrike" dirty="0"/>
              <a:t>This band is applicable in the USA subject to FCC Report and Order FCC 20-51 and in Europe subject to CEPT ECC Decision (20)01 for the 5945 to 6425 MHz frequency range.</a:t>
            </a:r>
          </a:p>
          <a:p>
            <a:pPr lvl="1"/>
            <a:r>
              <a:rPr lang="en-GB" dirty="0"/>
              <a:t>Option 2: Modify the note to generic text:</a:t>
            </a:r>
          </a:p>
          <a:p>
            <a:pPr lvl="2"/>
            <a:r>
              <a:rPr lang="en-GB" i="1" dirty="0"/>
              <a:t>This band is only applicable subject to regional and/or country specific restrictions.</a:t>
            </a:r>
          </a:p>
          <a:p>
            <a:pPr lvl="1"/>
            <a:r>
              <a:rPr lang="en-US" altLang="en-US" strike="sngStrike" dirty="0">
                <a:solidFill>
                  <a:schemeClr val="accent6"/>
                </a:solidFill>
              </a:rPr>
              <a:t> </a:t>
            </a:r>
            <a:r>
              <a:rPr lang="en-GB" strike="sngStrike" dirty="0"/>
              <a:t>Option 3: Other proposal:</a:t>
            </a:r>
          </a:p>
          <a:p>
            <a:pPr lvl="2"/>
            <a:r>
              <a:rPr lang="en-GB" i="1" strike="sngStrike" dirty="0"/>
              <a:t>...</a:t>
            </a:r>
          </a:p>
          <a:p>
            <a:pPr marL="0" indent="0">
              <a:buNone/>
            </a:pPr>
            <a:endParaRPr lang="en-US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129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Inclusion of VLP deployment to 3GPP specification:</a:t>
            </a:r>
          </a:p>
          <a:p>
            <a:pPr lvl="1"/>
            <a:r>
              <a:rPr lang="en-GB" dirty="0"/>
              <a:t>Option 1: VLP deployment is subject to further checking of regulations</a:t>
            </a:r>
          </a:p>
          <a:p>
            <a:pPr lvl="1"/>
            <a:r>
              <a:rPr lang="en-GB" dirty="0"/>
              <a:t>Option 2: VLP deployment can be included in specification given the available regulations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NS definition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NS shall be defined corresponding to LPI deployments and if introduced also VLP deployments </a:t>
            </a:r>
            <a:r>
              <a:rPr lang="en-US" altLang="en-US" dirty="0"/>
              <a:t>(Agreed in R4-2103229)</a:t>
            </a:r>
            <a:r>
              <a:rPr lang="en-GB" altLang="en-US" dirty="0"/>
              <a:t>.</a:t>
            </a:r>
          </a:p>
          <a:p>
            <a:r>
              <a:rPr lang="en-GB" altLang="en-US" dirty="0"/>
              <a:t>Reusing existing PC5 with additional NS limitations to TX power is sufficient to limit MOP for VLP</a:t>
            </a:r>
            <a:r>
              <a:rPr lang="en-US" altLang="en-US" dirty="0"/>
              <a:t>. 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MPR values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A-MPR </a:t>
            </a:r>
            <a:r>
              <a:rPr lang="da-DK" altLang="en-US" sz="2400" dirty="0"/>
              <a:t>for PC5 LPI </a:t>
            </a:r>
            <a:r>
              <a:rPr lang="en-GB" altLang="en-US" sz="2400" dirty="0"/>
              <a:t>apply according to Note 5 in table below</a:t>
            </a:r>
            <a:r>
              <a:rPr lang="da-DK" altLang="en-US" sz="2400" dirty="0"/>
              <a:t>:</a:t>
            </a:r>
          </a:p>
          <a:p>
            <a:endParaRPr lang="da-DK" altLang="en-US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sz="2400" dirty="0"/>
              <a:t>(A-)MPR for VPL is FFS</a:t>
            </a:r>
          </a:p>
          <a:p>
            <a:r>
              <a:rPr lang="en-GB" altLang="en-US" sz="2400" dirty="0"/>
              <a:t>How to capture </a:t>
            </a:r>
            <a:r>
              <a:rPr lang="da-DK" sz="2400" dirty="0"/>
              <a:t>(A-)MPR</a:t>
            </a:r>
            <a:r>
              <a:rPr lang="en-GB" altLang="en-US" sz="2400" dirty="0"/>
              <a:t> in TS is FFS.</a:t>
            </a:r>
            <a:endParaRPr lang="en-US" sz="2400" dirty="0"/>
          </a:p>
          <a:p>
            <a:pPr lvl="1"/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10226-F152-4686-B9CE-2FD0E783D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43135"/>
              </p:ext>
            </p:extLst>
          </p:nvPr>
        </p:nvGraphicFramePr>
        <p:xfrm>
          <a:off x="1207806" y="2189914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RB Allocation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Full</a:t>
                      </a:r>
                      <a:r>
                        <a:rPr lang="en-GB" sz="900" baseline="30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Partial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05742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BS RF - 	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further need for clarifications for BS maximum output power, as compared to those given for n96 in 38.104.</a:t>
            </a:r>
          </a:p>
          <a:p>
            <a:r>
              <a:rPr lang="en-GB" dirty="0"/>
              <a:t>There is no further need for additional REFSENS, as compared to those given for n96 in 38.104. </a:t>
            </a:r>
          </a:p>
          <a:p>
            <a:r>
              <a:rPr lang="en-US" altLang="en-US" dirty="0"/>
              <a:t>FFS if </a:t>
            </a:r>
            <a:r>
              <a:rPr lang="el-GR" altLang="en-US" dirty="0"/>
              <a:t>Δ</a:t>
            </a:r>
            <a:r>
              <a:rPr lang="en-US" altLang="en-US" dirty="0" err="1"/>
              <a:t>fOBUE</a:t>
            </a:r>
            <a:r>
              <a:rPr lang="en-US" altLang="en-US" dirty="0"/>
              <a:t>/ </a:t>
            </a:r>
            <a:r>
              <a:rPr lang="el-GR" altLang="en-US" dirty="0"/>
              <a:t>Δ</a:t>
            </a:r>
            <a:r>
              <a:rPr lang="en-US" altLang="en-US" dirty="0" err="1"/>
              <a:t>fOOBB</a:t>
            </a:r>
            <a:r>
              <a:rPr lang="en-US" altLang="en-US" dirty="0"/>
              <a:t>  should follow n46 or n96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1341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6337</TotalTime>
  <Words>729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Note for n96</vt:lpstr>
      <vt:lpstr>General - LPI and VLP deployment </vt:lpstr>
      <vt:lpstr>UE RF - NS definition</vt:lpstr>
      <vt:lpstr>UE RF - MPR values</vt:lpstr>
      <vt:lpstr>BS RF -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JOH, Nokia</cp:lastModifiedBy>
  <cp:revision>625</cp:revision>
  <dcterms:created xsi:type="dcterms:W3CDTF">2010-02-05T13:52:04Z</dcterms:created>
  <dcterms:modified xsi:type="dcterms:W3CDTF">2021-04-19T15:44:15Z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