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63" r:id="rId6"/>
    <p:sldId id="368" r:id="rId7"/>
    <p:sldId id="364" r:id="rId8"/>
    <p:sldId id="365" r:id="rId9"/>
    <p:sldId id="366" r:id="rId10"/>
    <p:sldId id="367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149" d="100"/>
          <a:sy n="149" d="100"/>
        </p:scale>
        <p:origin x="488" y="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39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TSG-RAN WG4 Meeting #98-e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hangingPunct="0"/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Electronic meeting, January 25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February 2021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83" y="2033899"/>
            <a:ext cx="10524146" cy="171672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WF on introduction of lower 6GHz NR unlicensed operation for Europe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494133" y="4256177"/>
            <a:ext cx="9017193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RAN4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Nokia, …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Unlicensed operation in the range 5945-6425 MHz can be introduced by (Agreed in R4-2103229):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Re-using already defined band n96 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/>
            <a:r>
              <a:rPr lang="en-GB" dirty="0"/>
              <a:t>Option 2: Defining a new band n[xx] 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accent6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Note for n96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Currently the note in 38.101-1 reads:</a:t>
            </a:r>
            <a:br>
              <a:rPr lang="en-US" altLang="en-US" dirty="0"/>
            </a:br>
            <a:r>
              <a:rPr lang="en-GB" altLang="en-US" sz="2000" i="1" dirty="0"/>
              <a:t>NOTE 14: This band is applicable in the USA only subject to FCC 					      Report and Order [FCC 20-51]</a:t>
            </a:r>
            <a:endParaRPr lang="en-US" altLang="en-US" sz="2000" i="1" dirty="0"/>
          </a:p>
          <a:p>
            <a:pPr lvl="1"/>
            <a:r>
              <a:rPr lang="en-US" dirty="0"/>
              <a:t>Option 1: </a:t>
            </a:r>
            <a:r>
              <a:rPr lang="en-GB" dirty="0"/>
              <a:t>Modify the note according to R4-2106273:</a:t>
            </a:r>
          </a:p>
          <a:p>
            <a:pPr lvl="2"/>
            <a:r>
              <a:rPr lang="en-GB" i="1" dirty="0"/>
              <a:t>This band is applicable in the USA subject to FCC Report and Order FCC 20-51 and in Europe subject to CEPT ECC Decision (20)01 for the 5945 to 6425 MHz frequency range.</a:t>
            </a:r>
          </a:p>
          <a:p>
            <a:pPr lvl="1"/>
            <a:r>
              <a:rPr lang="en-GB" dirty="0"/>
              <a:t>Option 2: Modify the note to generic text:</a:t>
            </a:r>
          </a:p>
          <a:p>
            <a:pPr lvl="2"/>
            <a:r>
              <a:rPr lang="en-GB" i="1" dirty="0"/>
              <a:t>This band is only applicable subject to regional and/or country specific restrictions.</a:t>
            </a:r>
          </a:p>
          <a:p>
            <a:pPr lvl="1"/>
            <a:r>
              <a:rPr lang="en-US" altLang="en-US" dirty="0">
                <a:solidFill>
                  <a:schemeClr val="accent6"/>
                </a:solidFill>
              </a:rPr>
              <a:t> </a:t>
            </a:r>
            <a:r>
              <a:rPr lang="en-GB" dirty="0"/>
              <a:t>Option 3: Other proposal:</a:t>
            </a:r>
          </a:p>
          <a:p>
            <a:pPr lvl="2"/>
            <a:r>
              <a:rPr lang="en-GB" i="1" dirty="0"/>
              <a:t>...</a:t>
            </a:r>
          </a:p>
          <a:p>
            <a:pPr marL="0" indent="0">
              <a:buNone/>
            </a:pPr>
            <a:endParaRPr lang="en-US" alt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1291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LPI and VLP deployment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Inclusion of VLP deployment to 3GPP specification:</a:t>
            </a:r>
          </a:p>
          <a:p>
            <a:pPr lvl="1"/>
            <a:r>
              <a:rPr lang="en-GB" dirty="0"/>
              <a:t>Option 1: VLP deployment is subject to further checking of regulations</a:t>
            </a:r>
          </a:p>
          <a:p>
            <a:pPr lvl="1"/>
            <a:r>
              <a:rPr lang="en-GB" dirty="0"/>
              <a:t>Option 2: VLP deployment can be included in specification given the available regulations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RF - NS definition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NS shall be defined corresponding to LPI deployments and if introduced also VLP deployments </a:t>
            </a:r>
            <a:r>
              <a:rPr lang="en-US" altLang="en-US" dirty="0"/>
              <a:t>(Agreed in R4-2103229)</a:t>
            </a:r>
            <a:r>
              <a:rPr lang="en-GB" altLang="en-US" dirty="0"/>
              <a:t>.</a:t>
            </a:r>
          </a:p>
          <a:p>
            <a:r>
              <a:rPr lang="en-GB" altLang="en-US" dirty="0"/>
              <a:t>Reusing existing PC5 with additional NS limitations to TX power is sufficient to limit MOP for VLP</a:t>
            </a:r>
            <a:r>
              <a:rPr lang="en-US" altLang="en-US" dirty="0"/>
              <a:t>. 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RF - A-MPR values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A-MPR </a:t>
            </a:r>
            <a:r>
              <a:rPr lang="da-DK" altLang="en-US" dirty="0"/>
              <a:t>for PC5 LPI:</a:t>
            </a:r>
          </a:p>
          <a:p>
            <a:endParaRPr lang="da-DK" altLang="en-US" dirty="0"/>
          </a:p>
          <a:p>
            <a:pPr marL="0" indent="0">
              <a:buNone/>
            </a:pPr>
            <a:endParaRPr lang="da-DK" altLang="en-US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A-MPR for VPL is FFS</a:t>
            </a:r>
            <a:endParaRPr lang="en-US" dirty="0"/>
          </a:p>
          <a:p>
            <a:pPr lvl="1"/>
            <a:endParaRPr lang="en-GB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210226-F152-4686-B9CE-2FD0E783D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94910"/>
              </p:ext>
            </p:extLst>
          </p:nvPr>
        </p:nvGraphicFramePr>
        <p:xfrm>
          <a:off x="1166501" y="2391250"/>
          <a:ext cx="9776388" cy="260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2188744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233466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Pre-coding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RB Allocation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Full</a:t>
                      </a:r>
                      <a:r>
                        <a:rPr lang="en-GB" sz="900" baseline="30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Partial</a:t>
                      </a:r>
                      <a:r>
                        <a:rPr lang="en-GB" sz="900" baseline="30000">
                          <a:effectLst/>
                        </a:rPr>
                        <a:t>3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05742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[1.5]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4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0575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BS RF - 	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further need for clarifications for BS maximum output power, as compared to those given for n96 in 38.104.</a:t>
            </a:r>
          </a:p>
          <a:p>
            <a:r>
              <a:rPr lang="en-GB" dirty="0"/>
              <a:t>There is no further need for additional REFSENS, as compared to those given for n96 in 38.104. </a:t>
            </a:r>
          </a:p>
          <a:p>
            <a:r>
              <a:rPr lang="en-US" altLang="en-US" dirty="0"/>
              <a:t>FFS if </a:t>
            </a:r>
            <a:r>
              <a:rPr lang="el-GR" altLang="en-US" dirty="0"/>
              <a:t>Δ</a:t>
            </a:r>
            <a:r>
              <a:rPr lang="en-US" altLang="en-US" dirty="0" err="1"/>
              <a:t>fOBUE</a:t>
            </a:r>
            <a:r>
              <a:rPr lang="en-US" altLang="en-US" dirty="0"/>
              <a:t>/ </a:t>
            </a:r>
            <a:r>
              <a:rPr lang="el-GR" altLang="en-US" dirty="0"/>
              <a:t>Δ</a:t>
            </a:r>
            <a:r>
              <a:rPr lang="en-US" altLang="en-US" dirty="0" err="1"/>
              <a:t>fOOBB</a:t>
            </a:r>
            <a:r>
              <a:rPr lang="en-US" altLang="en-US" dirty="0"/>
              <a:t>  should follow n46 or n96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1341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6309</TotalTime>
  <Words>706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Times New Roman</vt:lpstr>
      <vt:lpstr>Office Theme</vt:lpstr>
      <vt:lpstr>WF on introduction of lower 6GHz NR unlicensed operation for Europe</vt:lpstr>
      <vt:lpstr>General - Band plan</vt:lpstr>
      <vt:lpstr>General - Note for n96</vt:lpstr>
      <vt:lpstr>General - LPI and VLP deployment </vt:lpstr>
      <vt:lpstr>UE RF - NS definition</vt:lpstr>
      <vt:lpstr>UE RF - A-MPR values</vt:lpstr>
      <vt:lpstr>BS RF -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JOH, Nokia</cp:lastModifiedBy>
  <cp:revision>622</cp:revision>
  <dcterms:created xsi:type="dcterms:W3CDTF">2010-02-05T13:52:04Z</dcterms:created>
  <dcterms:modified xsi:type="dcterms:W3CDTF">2021-04-15T06:25:59Z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