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0" d="100"/>
          <a:sy n="60" d="100"/>
        </p:scale>
        <p:origin x="72" y="13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vodian, Bill" userId="24ddce14-b8f7-4f54-af74-631294b67ab0" providerId="ADAL" clId="{AB8FAFF6-A5A6-4FCA-A566-BE360370CC63}"/>
    <pc:docChg chg="custSel modSld">
      <pc:chgData name="Shvodian, Bill" userId="24ddce14-b8f7-4f54-af74-631294b67ab0" providerId="ADAL" clId="{AB8FAFF6-A5A6-4FCA-A566-BE360370CC63}" dt="2021-04-16T20:25:09.457" v="176" actId="20577"/>
      <pc:docMkLst>
        <pc:docMk/>
      </pc:docMkLst>
      <pc:sldChg chg="modSp mod">
        <pc:chgData name="Shvodian, Bill" userId="24ddce14-b8f7-4f54-af74-631294b67ab0" providerId="ADAL" clId="{AB8FAFF6-A5A6-4FCA-A566-BE360370CC63}" dt="2021-04-16T20:24:08.017" v="9" actId="20577"/>
        <pc:sldMkLst>
          <pc:docMk/>
          <pc:sldMk cId="2471047596" sldId="256"/>
        </pc:sldMkLst>
        <pc:spChg chg="mod">
          <ac:chgData name="Shvodian, Bill" userId="24ddce14-b8f7-4f54-af74-631294b67ab0" providerId="ADAL" clId="{AB8FAFF6-A5A6-4FCA-A566-BE360370CC63}" dt="2021-04-16T20:24:08.017" v="9" actId="20577"/>
          <ac:spMkLst>
            <pc:docMk/>
            <pc:sldMk cId="2471047596" sldId="256"/>
            <ac:spMk id="3" creationId="{A8D4CAD4-9E9A-485B-88B0-6312A66F2689}"/>
          </ac:spMkLst>
        </pc:spChg>
      </pc:sldChg>
      <pc:sldChg chg="modSp mod">
        <pc:chgData name="Shvodian, Bill" userId="24ddce14-b8f7-4f54-af74-631294b67ab0" providerId="ADAL" clId="{AB8FAFF6-A5A6-4FCA-A566-BE360370CC63}" dt="2021-04-16T20:24:49.034" v="133" actId="20577"/>
        <pc:sldMkLst>
          <pc:docMk/>
          <pc:sldMk cId="1874996202" sldId="258"/>
        </pc:sldMkLst>
        <pc:spChg chg="mod">
          <ac:chgData name="Shvodian, Bill" userId="24ddce14-b8f7-4f54-af74-631294b67ab0" providerId="ADAL" clId="{AB8FAFF6-A5A6-4FCA-A566-BE360370CC63}" dt="2021-04-16T20:24:49.034" v="133" actId="20577"/>
          <ac:spMkLst>
            <pc:docMk/>
            <pc:sldMk cId="1874996202" sldId="258"/>
            <ac:spMk id="3" creationId="{04956BA8-04EB-4544-9A1D-403B9BEE321C}"/>
          </ac:spMkLst>
        </pc:spChg>
      </pc:sldChg>
      <pc:sldChg chg="modSp mod">
        <pc:chgData name="Shvodian, Bill" userId="24ddce14-b8f7-4f54-af74-631294b67ab0" providerId="ADAL" clId="{AB8FAFF6-A5A6-4FCA-A566-BE360370CC63}" dt="2021-04-16T20:25:09.457" v="176" actId="20577"/>
        <pc:sldMkLst>
          <pc:docMk/>
          <pc:sldMk cId="657540005" sldId="259"/>
        </pc:sldMkLst>
        <pc:spChg chg="mod">
          <ac:chgData name="Shvodian, Bill" userId="24ddce14-b8f7-4f54-af74-631294b67ab0" providerId="ADAL" clId="{AB8FAFF6-A5A6-4FCA-A566-BE360370CC63}" dt="2021-04-16T20:25:09.457" v="176" actId="20577"/>
          <ac:spMkLst>
            <pc:docMk/>
            <pc:sldMk cId="657540005" sldId="259"/>
            <ac:spMk id="3" creationId="{CD5C45C9-AF54-481C-8F71-7F9850C6DA3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5FC784-83D3-42AF-9AD0-E1E19CA09D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2255109D-62F1-4BA1-B397-7DB14ACFD9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B720EA84-2CA4-4FEC-96E8-E55DAF322DCE}"/>
              </a:ext>
            </a:extLst>
          </p:cNvPr>
          <p:cNvSpPr>
            <a:spLocks noGrp="1"/>
          </p:cNvSpPr>
          <p:nvPr>
            <p:ph type="dt" sz="half" idx="10"/>
          </p:nvPr>
        </p:nvSpPr>
        <p:spPr/>
        <p:txBody>
          <a:bodyPr/>
          <a:lstStyle/>
          <a:p>
            <a:fld id="{E4B079EE-B99C-4E4E-BDFF-D0B13A3D51ED}" type="datetimeFigureOut">
              <a:rPr lang="en-US" smtClean="0"/>
              <a:t>4/17/2021</a:t>
            </a:fld>
            <a:endParaRPr lang="en-US"/>
          </a:p>
        </p:txBody>
      </p:sp>
      <p:sp>
        <p:nvSpPr>
          <p:cNvPr id="5" name="Footer Placeholder 4">
            <a:extLst>
              <a:ext uri="{FF2B5EF4-FFF2-40B4-BE49-F238E27FC236}">
                <a16:creationId xmlns:a16="http://schemas.microsoft.com/office/drawing/2014/main" xmlns="" id="{B700FF2D-57BD-4B0A-B3BD-3BBF68682A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95F49CC-353D-499B-99ED-FF7B034D51BE}"/>
              </a:ext>
            </a:extLst>
          </p:cNvPr>
          <p:cNvSpPr>
            <a:spLocks noGrp="1"/>
          </p:cNvSpPr>
          <p:nvPr>
            <p:ph type="sldNum" sz="quarter" idx="12"/>
          </p:nvPr>
        </p:nvSpPr>
        <p:spPr/>
        <p:txBody>
          <a:bodyPr/>
          <a:lstStyle/>
          <a:p>
            <a:fld id="{988A73A7-3679-40DB-A67E-470AD737D66C}" type="slidenum">
              <a:rPr lang="en-US" smtClean="0"/>
              <a:t>‹#›</a:t>
            </a:fld>
            <a:endParaRPr lang="en-US"/>
          </a:p>
        </p:txBody>
      </p:sp>
    </p:spTree>
    <p:extLst>
      <p:ext uri="{BB962C8B-B14F-4D97-AF65-F5344CB8AC3E}">
        <p14:creationId xmlns:p14="http://schemas.microsoft.com/office/powerpoint/2010/main" val="2098441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960895-51AE-4C16-8D4A-E5A6326DC0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AF30DDA4-67D3-4A14-BAB9-C9020A21F3B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3128798-B1D7-4FB3-BBF3-2520D07A5F4B}"/>
              </a:ext>
            </a:extLst>
          </p:cNvPr>
          <p:cNvSpPr>
            <a:spLocks noGrp="1"/>
          </p:cNvSpPr>
          <p:nvPr>
            <p:ph type="dt" sz="half" idx="10"/>
          </p:nvPr>
        </p:nvSpPr>
        <p:spPr/>
        <p:txBody>
          <a:bodyPr/>
          <a:lstStyle/>
          <a:p>
            <a:fld id="{E4B079EE-B99C-4E4E-BDFF-D0B13A3D51ED}" type="datetimeFigureOut">
              <a:rPr lang="en-US" smtClean="0"/>
              <a:t>4/17/2021</a:t>
            </a:fld>
            <a:endParaRPr lang="en-US"/>
          </a:p>
        </p:txBody>
      </p:sp>
      <p:sp>
        <p:nvSpPr>
          <p:cNvPr id="5" name="Footer Placeholder 4">
            <a:extLst>
              <a:ext uri="{FF2B5EF4-FFF2-40B4-BE49-F238E27FC236}">
                <a16:creationId xmlns:a16="http://schemas.microsoft.com/office/drawing/2014/main" xmlns="" id="{FFB71DA4-CBE2-412C-A578-E8685FED2A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8A527C3-2607-409A-86DA-895125656E12}"/>
              </a:ext>
            </a:extLst>
          </p:cNvPr>
          <p:cNvSpPr>
            <a:spLocks noGrp="1"/>
          </p:cNvSpPr>
          <p:nvPr>
            <p:ph type="sldNum" sz="quarter" idx="12"/>
          </p:nvPr>
        </p:nvSpPr>
        <p:spPr/>
        <p:txBody>
          <a:bodyPr/>
          <a:lstStyle/>
          <a:p>
            <a:fld id="{988A73A7-3679-40DB-A67E-470AD737D66C}" type="slidenum">
              <a:rPr lang="en-US" smtClean="0"/>
              <a:t>‹#›</a:t>
            </a:fld>
            <a:endParaRPr lang="en-US"/>
          </a:p>
        </p:txBody>
      </p:sp>
    </p:spTree>
    <p:extLst>
      <p:ext uri="{BB962C8B-B14F-4D97-AF65-F5344CB8AC3E}">
        <p14:creationId xmlns:p14="http://schemas.microsoft.com/office/powerpoint/2010/main" val="782592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DFE7030B-7BCE-4388-BCAB-4A97B50E06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C81A5FAC-DA45-4F28-BDD1-57CED7AFEC6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AA72D1A-5883-4814-81BE-91240A8FF439}"/>
              </a:ext>
            </a:extLst>
          </p:cNvPr>
          <p:cNvSpPr>
            <a:spLocks noGrp="1"/>
          </p:cNvSpPr>
          <p:nvPr>
            <p:ph type="dt" sz="half" idx="10"/>
          </p:nvPr>
        </p:nvSpPr>
        <p:spPr/>
        <p:txBody>
          <a:bodyPr/>
          <a:lstStyle/>
          <a:p>
            <a:fld id="{E4B079EE-B99C-4E4E-BDFF-D0B13A3D51ED}" type="datetimeFigureOut">
              <a:rPr lang="en-US" smtClean="0"/>
              <a:t>4/17/2021</a:t>
            </a:fld>
            <a:endParaRPr lang="en-US"/>
          </a:p>
        </p:txBody>
      </p:sp>
      <p:sp>
        <p:nvSpPr>
          <p:cNvPr id="5" name="Footer Placeholder 4">
            <a:extLst>
              <a:ext uri="{FF2B5EF4-FFF2-40B4-BE49-F238E27FC236}">
                <a16:creationId xmlns:a16="http://schemas.microsoft.com/office/drawing/2014/main" xmlns="" id="{B5C74EC0-08E6-4C2F-8835-C02BDD1F72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1FD818B-1C71-4F41-987A-9E1987090796}"/>
              </a:ext>
            </a:extLst>
          </p:cNvPr>
          <p:cNvSpPr>
            <a:spLocks noGrp="1"/>
          </p:cNvSpPr>
          <p:nvPr>
            <p:ph type="sldNum" sz="quarter" idx="12"/>
          </p:nvPr>
        </p:nvSpPr>
        <p:spPr/>
        <p:txBody>
          <a:bodyPr/>
          <a:lstStyle/>
          <a:p>
            <a:fld id="{988A73A7-3679-40DB-A67E-470AD737D66C}" type="slidenum">
              <a:rPr lang="en-US" smtClean="0"/>
              <a:t>‹#›</a:t>
            </a:fld>
            <a:endParaRPr lang="en-US"/>
          </a:p>
        </p:txBody>
      </p:sp>
    </p:spTree>
    <p:extLst>
      <p:ext uri="{BB962C8B-B14F-4D97-AF65-F5344CB8AC3E}">
        <p14:creationId xmlns:p14="http://schemas.microsoft.com/office/powerpoint/2010/main" val="2425431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FF7BDA-928A-4624-9DCB-F23CFB4153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44BB0C62-B413-436E-B3D7-983A7CFDB73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5913ACF-0FFB-41F3-A2FB-35C53C014049}"/>
              </a:ext>
            </a:extLst>
          </p:cNvPr>
          <p:cNvSpPr>
            <a:spLocks noGrp="1"/>
          </p:cNvSpPr>
          <p:nvPr>
            <p:ph type="dt" sz="half" idx="10"/>
          </p:nvPr>
        </p:nvSpPr>
        <p:spPr/>
        <p:txBody>
          <a:bodyPr/>
          <a:lstStyle/>
          <a:p>
            <a:fld id="{E4B079EE-B99C-4E4E-BDFF-D0B13A3D51ED}" type="datetimeFigureOut">
              <a:rPr lang="en-US" smtClean="0"/>
              <a:t>4/17/2021</a:t>
            </a:fld>
            <a:endParaRPr lang="en-US"/>
          </a:p>
        </p:txBody>
      </p:sp>
      <p:sp>
        <p:nvSpPr>
          <p:cNvPr id="5" name="Footer Placeholder 4">
            <a:extLst>
              <a:ext uri="{FF2B5EF4-FFF2-40B4-BE49-F238E27FC236}">
                <a16:creationId xmlns:a16="http://schemas.microsoft.com/office/drawing/2014/main" xmlns="" id="{73C3BB55-52A9-4936-BD68-8BB45EE289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43B7AC3-26FF-4D2E-8B9C-FE24CC4BF9CB}"/>
              </a:ext>
            </a:extLst>
          </p:cNvPr>
          <p:cNvSpPr>
            <a:spLocks noGrp="1"/>
          </p:cNvSpPr>
          <p:nvPr>
            <p:ph type="sldNum" sz="quarter" idx="12"/>
          </p:nvPr>
        </p:nvSpPr>
        <p:spPr/>
        <p:txBody>
          <a:bodyPr/>
          <a:lstStyle/>
          <a:p>
            <a:fld id="{988A73A7-3679-40DB-A67E-470AD737D66C}" type="slidenum">
              <a:rPr lang="en-US" smtClean="0"/>
              <a:t>‹#›</a:t>
            </a:fld>
            <a:endParaRPr lang="en-US"/>
          </a:p>
        </p:txBody>
      </p:sp>
    </p:spTree>
    <p:extLst>
      <p:ext uri="{BB962C8B-B14F-4D97-AF65-F5344CB8AC3E}">
        <p14:creationId xmlns:p14="http://schemas.microsoft.com/office/powerpoint/2010/main" val="488549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E94070-6099-45FD-BCED-0976AAAA2D5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A8C46104-E737-4AEC-87C5-7D34B2EA9E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8D881E10-0B48-4231-869B-BDDD210EEFBA}"/>
              </a:ext>
            </a:extLst>
          </p:cNvPr>
          <p:cNvSpPr>
            <a:spLocks noGrp="1"/>
          </p:cNvSpPr>
          <p:nvPr>
            <p:ph type="dt" sz="half" idx="10"/>
          </p:nvPr>
        </p:nvSpPr>
        <p:spPr/>
        <p:txBody>
          <a:bodyPr/>
          <a:lstStyle/>
          <a:p>
            <a:fld id="{E4B079EE-B99C-4E4E-BDFF-D0B13A3D51ED}" type="datetimeFigureOut">
              <a:rPr lang="en-US" smtClean="0"/>
              <a:t>4/17/2021</a:t>
            </a:fld>
            <a:endParaRPr lang="en-US"/>
          </a:p>
        </p:txBody>
      </p:sp>
      <p:sp>
        <p:nvSpPr>
          <p:cNvPr id="5" name="Footer Placeholder 4">
            <a:extLst>
              <a:ext uri="{FF2B5EF4-FFF2-40B4-BE49-F238E27FC236}">
                <a16:creationId xmlns:a16="http://schemas.microsoft.com/office/drawing/2014/main" xmlns="" id="{4EA4FF9D-7754-484E-83C1-3675E19C6C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39F194A-2C87-4D73-8B73-902320CCA5BE}"/>
              </a:ext>
            </a:extLst>
          </p:cNvPr>
          <p:cNvSpPr>
            <a:spLocks noGrp="1"/>
          </p:cNvSpPr>
          <p:nvPr>
            <p:ph type="sldNum" sz="quarter" idx="12"/>
          </p:nvPr>
        </p:nvSpPr>
        <p:spPr/>
        <p:txBody>
          <a:bodyPr/>
          <a:lstStyle/>
          <a:p>
            <a:fld id="{988A73A7-3679-40DB-A67E-470AD737D66C}" type="slidenum">
              <a:rPr lang="en-US" smtClean="0"/>
              <a:t>‹#›</a:t>
            </a:fld>
            <a:endParaRPr lang="en-US"/>
          </a:p>
        </p:txBody>
      </p:sp>
    </p:spTree>
    <p:extLst>
      <p:ext uri="{BB962C8B-B14F-4D97-AF65-F5344CB8AC3E}">
        <p14:creationId xmlns:p14="http://schemas.microsoft.com/office/powerpoint/2010/main" val="3444650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FFC372-402F-414E-ADA5-78180415CE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90AAB893-7761-439B-A907-37943FF8E5D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E8746BED-0C0F-46AF-AAD7-83D34818EA6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3B566A92-9010-4489-844F-BAF1657BC1DE}"/>
              </a:ext>
            </a:extLst>
          </p:cNvPr>
          <p:cNvSpPr>
            <a:spLocks noGrp="1"/>
          </p:cNvSpPr>
          <p:nvPr>
            <p:ph type="dt" sz="half" idx="10"/>
          </p:nvPr>
        </p:nvSpPr>
        <p:spPr/>
        <p:txBody>
          <a:bodyPr/>
          <a:lstStyle/>
          <a:p>
            <a:fld id="{E4B079EE-B99C-4E4E-BDFF-D0B13A3D51ED}" type="datetimeFigureOut">
              <a:rPr lang="en-US" smtClean="0"/>
              <a:t>4/17/2021</a:t>
            </a:fld>
            <a:endParaRPr lang="en-US"/>
          </a:p>
        </p:txBody>
      </p:sp>
      <p:sp>
        <p:nvSpPr>
          <p:cNvPr id="6" name="Footer Placeholder 5">
            <a:extLst>
              <a:ext uri="{FF2B5EF4-FFF2-40B4-BE49-F238E27FC236}">
                <a16:creationId xmlns:a16="http://schemas.microsoft.com/office/drawing/2014/main" xmlns="" id="{A7A8A64F-5C52-4DA7-A9D4-6E788EF9F1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1C197D3-40ED-4D6D-AEF4-49D77363CBDC}"/>
              </a:ext>
            </a:extLst>
          </p:cNvPr>
          <p:cNvSpPr>
            <a:spLocks noGrp="1"/>
          </p:cNvSpPr>
          <p:nvPr>
            <p:ph type="sldNum" sz="quarter" idx="12"/>
          </p:nvPr>
        </p:nvSpPr>
        <p:spPr/>
        <p:txBody>
          <a:bodyPr/>
          <a:lstStyle/>
          <a:p>
            <a:fld id="{988A73A7-3679-40DB-A67E-470AD737D66C}" type="slidenum">
              <a:rPr lang="en-US" smtClean="0"/>
              <a:t>‹#›</a:t>
            </a:fld>
            <a:endParaRPr lang="en-US"/>
          </a:p>
        </p:txBody>
      </p:sp>
    </p:spTree>
    <p:extLst>
      <p:ext uri="{BB962C8B-B14F-4D97-AF65-F5344CB8AC3E}">
        <p14:creationId xmlns:p14="http://schemas.microsoft.com/office/powerpoint/2010/main" val="1272321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C6363F-A4BB-4A63-9439-F234747A0F8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6014B978-B033-4FD5-A8A5-8E43523081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95F9AAEA-42E5-4986-84AF-17FDF17E96B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45DA063F-B999-4ECD-A656-3E4BC9A210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01371AFC-DB0A-4379-8E5C-6C69F29A60D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57DFD7B3-438B-48A8-8AC4-A03C8C3F82E9}"/>
              </a:ext>
            </a:extLst>
          </p:cNvPr>
          <p:cNvSpPr>
            <a:spLocks noGrp="1"/>
          </p:cNvSpPr>
          <p:nvPr>
            <p:ph type="dt" sz="half" idx="10"/>
          </p:nvPr>
        </p:nvSpPr>
        <p:spPr/>
        <p:txBody>
          <a:bodyPr/>
          <a:lstStyle/>
          <a:p>
            <a:fld id="{E4B079EE-B99C-4E4E-BDFF-D0B13A3D51ED}" type="datetimeFigureOut">
              <a:rPr lang="en-US" smtClean="0"/>
              <a:t>4/17/2021</a:t>
            </a:fld>
            <a:endParaRPr lang="en-US"/>
          </a:p>
        </p:txBody>
      </p:sp>
      <p:sp>
        <p:nvSpPr>
          <p:cNvPr id="8" name="Footer Placeholder 7">
            <a:extLst>
              <a:ext uri="{FF2B5EF4-FFF2-40B4-BE49-F238E27FC236}">
                <a16:creationId xmlns:a16="http://schemas.microsoft.com/office/drawing/2014/main" xmlns="" id="{92122BD4-D7CD-4B9B-8834-FAC40ED2A9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EBF30ECF-C8D5-4321-BB2B-32B85AF66B36}"/>
              </a:ext>
            </a:extLst>
          </p:cNvPr>
          <p:cNvSpPr>
            <a:spLocks noGrp="1"/>
          </p:cNvSpPr>
          <p:nvPr>
            <p:ph type="sldNum" sz="quarter" idx="12"/>
          </p:nvPr>
        </p:nvSpPr>
        <p:spPr/>
        <p:txBody>
          <a:bodyPr/>
          <a:lstStyle/>
          <a:p>
            <a:fld id="{988A73A7-3679-40DB-A67E-470AD737D66C}" type="slidenum">
              <a:rPr lang="en-US" smtClean="0"/>
              <a:t>‹#›</a:t>
            </a:fld>
            <a:endParaRPr lang="en-US"/>
          </a:p>
        </p:txBody>
      </p:sp>
    </p:spTree>
    <p:extLst>
      <p:ext uri="{BB962C8B-B14F-4D97-AF65-F5344CB8AC3E}">
        <p14:creationId xmlns:p14="http://schemas.microsoft.com/office/powerpoint/2010/main" val="1610775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CEBF81-BC20-4EAB-8709-AD51A529D5C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FEBA002F-4998-416E-832B-9A2DF18B6829}"/>
              </a:ext>
            </a:extLst>
          </p:cNvPr>
          <p:cNvSpPr>
            <a:spLocks noGrp="1"/>
          </p:cNvSpPr>
          <p:nvPr>
            <p:ph type="dt" sz="half" idx="10"/>
          </p:nvPr>
        </p:nvSpPr>
        <p:spPr/>
        <p:txBody>
          <a:bodyPr/>
          <a:lstStyle/>
          <a:p>
            <a:fld id="{E4B079EE-B99C-4E4E-BDFF-D0B13A3D51ED}" type="datetimeFigureOut">
              <a:rPr lang="en-US" smtClean="0"/>
              <a:t>4/17/2021</a:t>
            </a:fld>
            <a:endParaRPr lang="en-US"/>
          </a:p>
        </p:txBody>
      </p:sp>
      <p:sp>
        <p:nvSpPr>
          <p:cNvPr id="4" name="Footer Placeholder 3">
            <a:extLst>
              <a:ext uri="{FF2B5EF4-FFF2-40B4-BE49-F238E27FC236}">
                <a16:creationId xmlns:a16="http://schemas.microsoft.com/office/drawing/2014/main" xmlns="" id="{3BA52B95-8C5E-4C1A-962E-0C7D733376B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A853FB68-7225-4840-818E-2B6749E10EFF}"/>
              </a:ext>
            </a:extLst>
          </p:cNvPr>
          <p:cNvSpPr>
            <a:spLocks noGrp="1"/>
          </p:cNvSpPr>
          <p:nvPr>
            <p:ph type="sldNum" sz="quarter" idx="12"/>
          </p:nvPr>
        </p:nvSpPr>
        <p:spPr/>
        <p:txBody>
          <a:bodyPr/>
          <a:lstStyle/>
          <a:p>
            <a:fld id="{988A73A7-3679-40DB-A67E-470AD737D66C}" type="slidenum">
              <a:rPr lang="en-US" smtClean="0"/>
              <a:t>‹#›</a:t>
            </a:fld>
            <a:endParaRPr lang="en-US"/>
          </a:p>
        </p:txBody>
      </p:sp>
    </p:spTree>
    <p:extLst>
      <p:ext uri="{BB962C8B-B14F-4D97-AF65-F5344CB8AC3E}">
        <p14:creationId xmlns:p14="http://schemas.microsoft.com/office/powerpoint/2010/main" val="2165909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E422DBA-CB73-4BEF-B33A-7BA4AA3D6FDC}"/>
              </a:ext>
            </a:extLst>
          </p:cNvPr>
          <p:cNvSpPr>
            <a:spLocks noGrp="1"/>
          </p:cNvSpPr>
          <p:nvPr>
            <p:ph type="dt" sz="half" idx="10"/>
          </p:nvPr>
        </p:nvSpPr>
        <p:spPr/>
        <p:txBody>
          <a:bodyPr/>
          <a:lstStyle/>
          <a:p>
            <a:fld id="{E4B079EE-B99C-4E4E-BDFF-D0B13A3D51ED}" type="datetimeFigureOut">
              <a:rPr lang="en-US" smtClean="0"/>
              <a:t>4/17/2021</a:t>
            </a:fld>
            <a:endParaRPr lang="en-US"/>
          </a:p>
        </p:txBody>
      </p:sp>
      <p:sp>
        <p:nvSpPr>
          <p:cNvPr id="3" name="Footer Placeholder 2">
            <a:extLst>
              <a:ext uri="{FF2B5EF4-FFF2-40B4-BE49-F238E27FC236}">
                <a16:creationId xmlns:a16="http://schemas.microsoft.com/office/drawing/2014/main" xmlns="" id="{9A51DFCB-FF39-4C63-96B7-EB72D469A28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4B2A610B-36EA-4E59-8257-FBC2022F3305}"/>
              </a:ext>
            </a:extLst>
          </p:cNvPr>
          <p:cNvSpPr>
            <a:spLocks noGrp="1"/>
          </p:cNvSpPr>
          <p:nvPr>
            <p:ph type="sldNum" sz="quarter" idx="12"/>
          </p:nvPr>
        </p:nvSpPr>
        <p:spPr/>
        <p:txBody>
          <a:bodyPr/>
          <a:lstStyle/>
          <a:p>
            <a:fld id="{988A73A7-3679-40DB-A67E-470AD737D66C}" type="slidenum">
              <a:rPr lang="en-US" smtClean="0"/>
              <a:t>‹#›</a:t>
            </a:fld>
            <a:endParaRPr lang="en-US"/>
          </a:p>
        </p:txBody>
      </p:sp>
    </p:spTree>
    <p:extLst>
      <p:ext uri="{BB962C8B-B14F-4D97-AF65-F5344CB8AC3E}">
        <p14:creationId xmlns:p14="http://schemas.microsoft.com/office/powerpoint/2010/main" val="2986340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1C216F-A0FB-484E-8A0F-F4F5704295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DA1EB477-0AF4-4146-BA2B-A93991F5E3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1F09171F-A747-478C-A8CC-227FAC5281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7A5D07A-9450-4117-8121-D15109F0D2BA}"/>
              </a:ext>
            </a:extLst>
          </p:cNvPr>
          <p:cNvSpPr>
            <a:spLocks noGrp="1"/>
          </p:cNvSpPr>
          <p:nvPr>
            <p:ph type="dt" sz="half" idx="10"/>
          </p:nvPr>
        </p:nvSpPr>
        <p:spPr/>
        <p:txBody>
          <a:bodyPr/>
          <a:lstStyle/>
          <a:p>
            <a:fld id="{E4B079EE-B99C-4E4E-BDFF-D0B13A3D51ED}" type="datetimeFigureOut">
              <a:rPr lang="en-US" smtClean="0"/>
              <a:t>4/17/2021</a:t>
            </a:fld>
            <a:endParaRPr lang="en-US"/>
          </a:p>
        </p:txBody>
      </p:sp>
      <p:sp>
        <p:nvSpPr>
          <p:cNvPr id="6" name="Footer Placeholder 5">
            <a:extLst>
              <a:ext uri="{FF2B5EF4-FFF2-40B4-BE49-F238E27FC236}">
                <a16:creationId xmlns:a16="http://schemas.microsoft.com/office/drawing/2014/main" xmlns="" id="{EBABBE17-03D8-4853-A61B-29E3C47927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54CDA04-21D5-4A36-B00B-CCBF8CA39689}"/>
              </a:ext>
            </a:extLst>
          </p:cNvPr>
          <p:cNvSpPr>
            <a:spLocks noGrp="1"/>
          </p:cNvSpPr>
          <p:nvPr>
            <p:ph type="sldNum" sz="quarter" idx="12"/>
          </p:nvPr>
        </p:nvSpPr>
        <p:spPr/>
        <p:txBody>
          <a:bodyPr/>
          <a:lstStyle/>
          <a:p>
            <a:fld id="{988A73A7-3679-40DB-A67E-470AD737D66C}" type="slidenum">
              <a:rPr lang="en-US" smtClean="0"/>
              <a:t>‹#›</a:t>
            </a:fld>
            <a:endParaRPr lang="en-US"/>
          </a:p>
        </p:txBody>
      </p:sp>
    </p:spTree>
    <p:extLst>
      <p:ext uri="{BB962C8B-B14F-4D97-AF65-F5344CB8AC3E}">
        <p14:creationId xmlns:p14="http://schemas.microsoft.com/office/powerpoint/2010/main" val="518439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3EB434-6F9F-4AAD-8980-AA0B27490C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BA10E90C-0F0B-4223-B1A1-C84015D6CC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5573A570-E2C4-4020-BA2A-732FFA7D83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378C2D68-5E81-459F-A9E7-8FAAA07EF685}"/>
              </a:ext>
            </a:extLst>
          </p:cNvPr>
          <p:cNvSpPr>
            <a:spLocks noGrp="1"/>
          </p:cNvSpPr>
          <p:nvPr>
            <p:ph type="dt" sz="half" idx="10"/>
          </p:nvPr>
        </p:nvSpPr>
        <p:spPr/>
        <p:txBody>
          <a:bodyPr/>
          <a:lstStyle/>
          <a:p>
            <a:fld id="{E4B079EE-B99C-4E4E-BDFF-D0B13A3D51ED}" type="datetimeFigureOut">
              <a:rPr lang="en-US" smtClean="0"/>
              <a:t>4/17/2021</a:t>
            </a:fld>
            <a:endParaRPr lang="en-US"/>
          </a:p>
        </p:txBody>
      </p:sp>
      <p:sp>
        <p:nvSpPr>
          <p:cNvPr id="6" name="Footer Placeholder 5">
            <a:extLst>
              <a:ext uri="{FF2B5EF4-FFF2-40B4-BE49-F238E27FC236}">
                <a16:creationId xmlns:a16="http://schemas.microsoft.com/office/drawing/2014/main" xmlns="" id="{85DC6AC5-2FDD-48CB-A5D0-30C00B8052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51DAB94-C2A1-40E9-8B51-596A4EB46FBD}"/>
              </a:ext>
            </a:extLst>
          </p:cNvPr>
          <p:cNvSpPr>
            <a:spLocks noGrp="1"/>
          </p:cNvSpPr>
          <p:nvPr>
            <p:ph type="sldNum" sz="quarter" idx="12"/>
          </p:nvPr>
        </p:nvSpPr>
        <p:spPr/>
        <p:txBody>
          <a:bodyPr/>
          <a:lstStyle/>
          <a:p>
            <a:fld id="{988A73A7-3679-40DB-A67E-470AD737D66C}" type="slidenum">
              <a:rPr lang="en-US" smtClean="0"/>
              <a:t>‹#›</a:t>
            </a:fld>
            <a:endParaRPr lang="en-US"/>
          </a:p>
        </p:txBody>
      </p:sp>
    </p:spTree>
    <p:extLst>
      <p:ext uri="{BB962C8B-B14F-4D97-AF65-F5344CB8AC3E}">
        <p14:creationId xmlns:p14="http://schemas.microsoft.com/office/powerpoint/2010/main" val="250559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F141F47D-F534-4071-A643-8FE22CDCDA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3DC58296-CBF1-4B83-963D-01E0FE9515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5DD6D81-07C4-46E2-9389-47A48880FB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B079EE-B99C-4E4E-BDFF-D0B13A3D51ED}" type="datetimeFigureOut">
              <a:rPr lang="en-US" smtClean="0"/>
              <a:t>4/17/2021</a:t>
            </a:fld>
            <a:endParaRPr lang="en-US"/>
          </a:p>
        </p:txBody>
      </p:sp>
      <p:sp>
        <p:nvSpPr>
          <p:cNvPr id="5" name="Footer Placeholder 4">
            <a:extLst>
              <a:ext uri="{FF2B5EF4-FFF2-40B4-BE49-F238E27FC236}">
                <a16:creationId xmlns:a16="http://schemas.microsoft.com/office/drawing/2014/main" xmlns="" id="{528E5FCC-FCC9-41ED-B108-BDCBD74A32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7721545C-B5EA-498D-94F6-52BD24D325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8A73A7-3679-40DB-A67E-470AD737D66C}" type="slidenum">
              <a:rPr lang="en-US" smtClean="0"/>
              <a:t>‹#›</a:t>
            </a:fld>
            <a:endParaRPr lang="en-US"/>
          </a:p>
        </p:txBody>
      </p:sp>
    </p:spTree>
    <p:extLst>
      <p:ext uri="{BB962C8B-B14F-4D97-AF65-F5344CB8AC3E}">
        <p14:creationId xmlns:p14="http://schemas.microsoft.com/office/powerpoint/2010/main" val="714263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4F1766-BAB6-4DC2-AB1B-427C75965921}"/>
              </a:ext>
            </a:extLst>
          </p:cNvPr>
          <p:cNvSpPr>
            <a:spLocks noGrp="1"/>
          </p:cNvSpPr>
          <p:nvPr>
            <p:ph type="ctrTitle"/>
          </p:nvPr>
        </p:nvSpPr>
        <p:spPr/>
        <p:txBody>
          <a:bodyPr/>
          <a:lstStyle/>
          <a:p>
            <a:r>
              <a:rPr lang="en-US" dirty="0"/>
              <a:t>Way Forward on PC1.5 MPR</a:t>
            </a:r>
          </a:p>
        </p:txBody>
      </p:sp>
      <p:sp>
        <p:nvSpPr>
          <p:cNvPr id="3" name="Subtitle 2">
            <a:extLst>
              <a:ext uri="{FF2B5EF4-FFF2-40B4-BE49-F238E27FC236}">
                <a16:creationId xmlns:a16="http://schemas.microsoft.com/office/drawing/2014/main" xmlns="" id="{A8D4CAD4-9E9A-485B-88B0-6312A66F2689}"/>
              </a:ext>
            </a:extLst>
          </p:cNvPr>
          <p:cNvSpPr>
            <a:spLocks noGrp="1"/>
          </p:cNvSpPr>
          <p:nvPr>
            <p:ph type="subTitle" idx="1"/>
          </p:nvPr>
        </p:nvSpPr>
        <p:spPr/>
        <p:txBody>
          <a:bodyPr/>
          <a:lstStyle/>
          <a:p>
            <a:r>
              <a:rPr lang="en-US" dirty="0"/>
              <a:t>T-Mobile USA, […]</a:t>
            </a:r>
          </a:p>
        </p:txBody>
      </p:sp>
      <p:sp>
        <p:nvSpPr>
          <p:cNvPr id="4" name="TextBox 3">
            <a:extLst>
              <a:ext uri="{FF2B5EF4-FFF2-40B4-BE49-F238E27FC236}">
                <a16:creationId xmlns:a16="http://schemas.microsoft.com/office/drawing/2014/main" xmlns="" id="{7611313A-B342-4A01-8773-95004D6C61E7}"/>
              </a:ext>
            </a:extLst>
          </p:cNvPr>
          <p:cNvSpPr txBox="1"/>
          <p:nvPr/>
        </p:nvSpPr>
        <p:spPr>
          <a:xfrm>
            <a:off x="903111" y="428916"/>
            <a:ext cx="3164063" cy="923330"/>
          </a:xfrm>
          <a:prstGeom prst="rect">
            <a:avLst/>
          </a:prstGeom>
          <a:noFill/>
        </p:spPr>
        <p:txBody>
          <a:bodyPr wrap="square" rtlCol="0">
            <a:spAutoFit/>
          </a:bodyPr>
          <a:lstStyle/>
          <a:p>
            <a:r>
              <a:rPr lang="en-US" b="1" dirty="0"/>
              <a:t>3GPP TSG-RAN WG4 #</a:t>
            </a:r>
            <a:r>
              <a:rPr lang="en-US" b="1" dirty="0" err="1"/>
              <a:t>98bis</a:t>
            </a:r>
            <a:r>
              <a:rPr lang="en-US" b="1" dirty="0"/>
              <a:t>-e</a:t>
            </a:r>
          </a:p>
          <a:p>
            <a:r>
              <a:rPr lang="en-US" b="1" dirty="0"/>
              <a:t>April 12</a:t>
            </a:r>
            <a:r>
              <a:rPr lang="en-US" b="1" baseline="30000" dirty="0"/>
              <a:t>th</a:t>
            </a:r>
            <a:r>
              <a:rPr lang="en-US" b="1" dirty="0"/>
              <a:t> ‒ 20</a:t>
            </a:r>
            <a:r>
              <a:rPr lang="en-US" b="1" baseline="30000" dirty="0"/>
              <a:t>th</a:t>
            </a:r>
            <a:r>
              <a:rPr lang="en-US" b="1" dirty="0"/>
              <a:t>, 2021</a:t>
            </a:r>
          </a:p>
          <a:p>
            <a:r>
              <a:rPr lang="en-US" b="1" dirty="0"/>
              <a:t>Electronic Meeting</a:t>
            </a:r>
          </a:p>
        </p:txBody>
      </p:sp>
      <p:sp>
        <p:nvSpPr>
          <p:cNvPr id="5" name="TextBox 4">
            <a:extLst>
              <a:ext uri="{FF2B5EF4-FFF2-40B4-BE49-F238E27FC236}">
                <a16:creationId xmlns:a16="http://schemas.microsoft.com/office/drawing/2014/main" xmlns="" id="{35B0F3CE-2E7E-47ED-A2F0-912FF3218A7F}"/>
              </a:ext>
            </a:extLst>
          </p:cNvPr>
          <p:cNvSpPr txBox="1"/>
          <p:nvPr/>
        </p:nvSpPr>
        <p:spPr>
          <a:xfrm>
            <a:off x="8805333" y="474133"/>
            <a:ext cx="2483556" cy="369332"/>
          </a:xfrm>
          <a:prstGeom prst="rect">
            <a:avLst/>
          </a:prstGeom>
          <a:noFill/>
        </p:spPr>
        <p:txBody>
          <a:bodyPr wrap="square" rtlCol="0">
            <a:spAutoFit/>
          </a:bodyPr>
          <a:lstStyle/>
          <a:p>
            <a:pPr algn="r"/>
            <a:r>
              <a:rPr lang="en-US" b="1" dirty="0"/>
              <a:t>R4-</a:t>
            </a:r>
            <a:r>
              <a:rPr lang="en-US" b="1" dirty="0" err="1"/>
              <a:t>210xxxx</a:t>
            </a:r>
            <a:endParaRPr lang="en-US" b="1" dirty="0"/>
          </a:p>
        </p:txBody>
      </p:sp>
    </p:spTree>
    <p:extLst>
      <p:ext uri="{BB962C8B-B14F-4D97-AF65-F5344CB8AC3E}">
        <p14:creationId xmlns:p14="http://schemas.microsoft.com/office/powerpoint/2010/main" val="24710475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9D8AE7-8BDC-4F9A-88B4-9397E1714621}"/>
              </a:ext>
            </a:extLst>
          </p:cNvPr>
          <p:cNvSpPr>
            <a:spLocks noGrp="1"/>
          </p:cNvSpPr>
          <p:nvPr>
            <p:ph type="title"/>
          </p:nvPr>
        </p:nvSpPr>
        <p:spPr/>
        <p:txBody>
          <a:bodyPr/>
          <a:lstStyle/>
          <a:p>
            <a:r>
              <a:rPr lang="en-US" dirty="0"/>
              <a:t>Current PC1.5 MPR situation</a:t>
            </a:r>
          </a:p>
        </p:txBody>
      </p:sp>
      <p:sp>
        <p:nvSpPr>
          <p:cNvPr id="3" name="Content Placeholder 2">
            <a:extLst>
              <a:ext uri="{FF2B5EF4-FFF2-40B4-BE49-F238E27FC236}">
                <a16:creationId xmlns:a16="http://schemas.microsoft.com/office/drawing/2014/main" xmlns="" id="{660C392A-C693-481B-9F16-73A581E1BEE6}"/>
              </a:ext>
            </a:extLst>
          </p:cNvPr>
          <p:cNvSpPr>
            <a:spLocks noGrp="1"/>
          </p:cNvSpPr>
          <p:nvPr>
            <p:ph idx="1"/>
          </p:nvPr>
        </p:nvSpPr>
        <p:spPr/>
        <p:txBody>
          <a:bodyPr>
            <a:normAutofit fontScale="92500" lnSpcReduction="10000"/>
          </a:bodyPr>
          <a:lstStyle/>
          <a:p>
            <a:r>
              <a:rPr lang="en-US" dirty="0"/>
              <a:t>MPR was defined in the PC1.5 for n41 WI</a:t>
            </a:r>
          </a:p>
          <a:p>
            <a:r>
              <a:rPr lang="en-US" dirty="0"/>
              <a:t>Several companies provided measurement data. Some of the data showed PC2 MPR to be sufficient for PC1.5.</a:t>
            </a:r>
          </a:p>
          <a:p>
            <a:r>
              <a:rPr lang="en-US" dirty="0"/>
              <a:t>After the MPR negotiations, relatively generous MPR was agreed in order to complete ethe work in the Release 16 timeframe. </a:t>
            </a:r>
          </a:p>
          <a:p>
            <a:r>
              <a:rPr lang="en-US" dirty="0"/>
              <a:t>The agreed to PC1.5 MPR is 3 dB higher than the </a:t>
            </a:r>
            <a:r>
              <a:rPr lang="en-US"/>
              <a:t>PC2 MPR for </a:t>
            </a:r>
            <a:r>
              <a:rPr lang="en-US" dirty="0"/>
              <a:t>outer and edge allocations, and 1.5 dB higher for inner allocations.</a:t>
            </a:r>
          </a:p>
          <a:p>
            <a:r>
              <a:rPr lang="en-US" dirty="0"/>
              <a:t>If a UE takes the maximum allowed MPR there is only 1.5 dB of benefit for PC1.5 compared to PC2 for inner allocations, and no benefit for outer and edge allocations. (The goal of PC1.5 was not to get 1.5 dB of benefit for inner allocations. </a:t>
            </a:r>
            <a:r>
              <a:rPr lang="en-US" dirty="0">
                <a:sym typeface="Wingdings" panose="05000000000000000000" pitchFamily="2" charset="2"/>
              </a:rPr>
              <a:t> )</a:t>
            </a:r>
            <a:endParaRPr lang="en-US" dirty="0"/>
          </a:p>
          <a:p>
            <a:endParaRPr lang="en-US" dirty="0"/>
          </a:p>
        </p:txBody>
      </p:sp>
    </p:spTree>
    <p:extLst>
      <p:ext uri="{BB962C8B-B14F-4D97-AF65-F5344CB8AC3E}">
        <p14:creationId xmlns:p14="http://schemas.microsoft.com/office/powerpoint/2010/main" val="41353754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C91AD6-769F-4CC7-B186-1220F9A43011}"/>
              </a:ext>
            </a:extLst>
          </p:cNvPr>
          <p:cNvSpPr>
            <a:spLocks noGrp="1"/>
          </p:cNvSpPr>
          <p:nvPr>
            <p:ph type="title"/>
          </p:nvPr>
        </p:nvSpPr>
        <p:spPr/>
        <p:txBody>
          <a:bodyPr/>
          <a:lstStyle/>
          <a:p>
            <a:r>
              <a:rPr lang="en-US" dirty="0"/>
              <a:t>MPR improvement from the operator’s perspective	</a:t>
            </a:r>
          </a:p>
        </p:txBody>
      </p:sp>
      <p:sp>
        <p:nvSpPr>
          <p:cNvPr id="3" name="Content Placeholder 2">
            <a:extLst>
              <a:ext uri="{FF2B5EF4-FFF2-40B4-BE49-F238E27FC236}">
                <a16:creationId xmlns:a16="http://schemas.microsoft.com/office/drawing/2014/main" xmlns="" id="{2506AF71-9588-455B-979C-48C0368239E1}"/>
              </a:ext>
            </a:extLst>
          </p:cNvPr>
          <p:cNvSpPr>
            <a:spLocks noGrp="1"/>
          </p:cNvSpPr>
          <p:nvPr>
            <p:ph idx="1"/>
          </p:nvPr>
        </p:nvSpPr>
        <p:spPr/>
        <p:txBody>
          <a:bodyPr/>
          <a:lstStyle/>
          <a:p>
            <a:r>
              <a:rPr lang="en-US" dirty="0"/>
              <a:t>Coverage is determined by the uplink, so reduced MPR = more UL power = better coverage</a:t>
            </a:r>
          </a:p>
          <a:p>
            <a:r>
              <a:rPr lang="en-US" dirty="0"/>
              <a:t>For FWA, there are not the same constraints on the form factor, so better antenna isolation and PCB isolation is possible and practical. </a:t>
            </a:r>
          </a:p>
          <a:p>
            <a:r>
              <a:rPr lang="en-US" dirty="0"/>
              <a:t>Even though MPR is a maximum and UEs can always use less, vendors often just use the RAN4 defined MPR</a:t>
            </a:r>
          </a:p>
          <a:p>
            <a:endParaRPr lang="en-US" dirty="0"/>
          </a:p>
        </p:txBody>
      </p:sp>
    </p:spTree>
    <p:extLst>
      <p:ext uri="{BB962C8B-B14F-4D97-AF65-F5344CB8AC3E}">
        <p14:creationId xmlns:p14="http://schemas.microsoft.com/office/powerpoint/2010/main" val="3661827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1F862A-55BB-4104-A882-95E381216634}"/>
              </a:ext>
            </a:extLst>
          </p:cNvPr>
          <p:cNvSpPr>
            <a:spLocks noGrp="1"/>
          </p:cNvSpPr>
          <p:nvPr>
            <p:ph type="title"/>
          </p:nvPr>
        </p:nvSpPr>
        <p:spPr/>
        <p:txBody>
          <a:bodyPr/>
          <a:lstStyle/>
          <a:p>
            <a:r>
              <a:rPr lang="en-US" dirty="0"/>
              <a:t>PC 1.5 MPR for Smartphones</a:t>
            </a:r>
          </a:p>
        </p:txBody>
      </p:sp>
      <p:sp>
        <p:nvSpPr>
          <p:cNvPr id="3" name="Content Placeholder 2">
            <a:extLst>
              <a:ext uri="{FF2B5EF4-FFF2-40B4-BE49-F238E27FC236}">
                <a16:creationId xmlns:a16="http://schemas.microsoft.com/office/drawing/2014/main" xmlns="" id="{04956BA8-04EB-4544-9A1D-403B9BEE321C}"/>
              </a:ext>
            </a:extLst>
          </p:cNvPr>
          <p:cNvSpPr>
            <a:spLocks noGrp="1"/>
          </p:cNvSpPr>
          <p:nvPr>
            <p:ph idx="1"/>
          </p:nvPr>
        </p:nvSpPr>
        <p:spPr/>
        <p:txBody>
          <a:bodyPr/>
          <a:lstStyle/>
          <a:p>
            <a:r>
              <a:rPr lang="en-US" dirty="0"/>
              <a:t>Re-analyze measurement data from the n41 PC1.5 WID to see if improvements could be made without new measurements</a:t>
            </a:r>
          </a:p>
          <a:p>
            <a:r>
              <a:rPr lang="en-US" dirty="0"/>
              <a:t>Companies welcome to bring in new measurements</a:t>
            </a:r>
          </a:p>
          <a:p>
            <a:r>
              <a:rPr lang="en-US" dirty="0"/>
              <a:t>Prioritize improvements to inner allocations</a:t>
            </a:r>
          </a:p>
          <a:p>
            <a:endParaRPr lang="en-US" dirty="0"/>
          </a:p>
        </p:txBody>
      </p:sp>
    </p:spTree>
    <p:extLst>
      <p:ext uri="{BB962C8B-B14F-4D97-AF65-F5344CB8AC3E}">
        <p14:creationId xmlns:p14="http://schemas.microsoft.com/office/powerpoint/2010/main" val="18749962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ED19C3-D87F-4F22-A884-66D0865BAE14}"/>
              </a:ext>
            </a:extLst>
          </p:cNvPr>
          <p:cNvSpPr>
            <a:spLocks noGrp="1"/>
          </p:cNvSpPr>
          <p:nvPr>
            <p:ph type="title"/>
          </p:nvPr>
        </p:nvSpPr>
        <p:spPr/>
        <p:txBody>
          <a:bodyPr/>
          <a:lstStyle/>
          <a:p>
            <a:r>
              <a:rPr lang="en-US" dirty="0"/>
              <a:t>MPR for FWA	</a:t>
            </a:r>
          </a:p>
        </p:txBody>
      </p:sp>
      <p:sp>
        <p:nvSpPr>
          <p:cNvPr id="3" name="Content Placeholder 2">
            <a:extLst>
              <a:ext uri="{FF2B5EF4-FFF2-40B4-BE49-F238E27FC236}">
                <a16:creationId xmlns:a16="http://schemas.microsoft.com/office/drawing/2014/main" xmlns="" id="{CD5C45C9-AF54-481C-8F71-7F9850C6DA30}"/>
              </a:ext>
            </a:extLst>
          </p:cNvPr>
          <p:cNvSpPr>
            <a:spLocks noGrp="1"/>
          </p:cNvSpPr>
          <p:nvPr>
            <p:ph idx="1"/>
          </p:nvPr>
        </p:nvSpPr>
        <p:spPr/>
        <p:txBody>
          <a:bodyPr/>
          <a:lstStyle/>
          <a:p>
            <a:r>
              <a:rPr lang="en-US" dirty="0"/>
              <a:t>FWA MPR can use different assumptions than smartphone MPR</a:t>
            </a:r>
          </a:p>
          <a:p>
            <a:r>
              <a:rPr lang="en-US" dirty="0"/>
              <a:t>Measurement campaign for FWA</a:t>
            </a:r>
          </a:p>
          <a:p>
            <a:r>
              <a:rPr lang="en-US" dirty="0"/>
              <a:t>Prioritize MPR for inner allocations</a:t>
            </a:r>
          </a:p>
          <a:p>
            <a:r>
              <a:rPr lang="en-US" dirty="0"/>
              <a:t>Assumptions:</a:t>
            </a:r>
          </a:p>
          <a:p>
            <a:pPr lvl="1"/>
            <a:r>
              <a:rPr lang="en-US" dirty="0" smtClean="0">
                <a:solidFill>
                  <a:srgbClr val="FF0000"/>
                </a:solidFill>
              </a:rPr>
              <a:t>10/15/</a:t>
            </a:r>
            <a:r>
              <a:rPr lang="en-US" dirty="0" smtClean="0"/>
              <a:t>20 </a:t>
            </a:r>
            <a:r>
              <a:rPr lang="en-US" dirty="0"/>
              <a:t>dB antenna </a:t>
            </a:r>
            <a:r>
              <a:rPr lang="en-US" dirty="0" smtClean="0"/>
              <a:t>isolation </a:t>
            </a:r>
            <a:r>
              <a:rPr lang="en-US" dirty="0" smtClean="0">
                <a:solidFill>
                  <a:srgbClr val="FF0000"/>
                </a:solidFill>
              </a:rPr>
              <a:t>to be evaluated</a:t>
            </a:r>
            <a:endParaRPr lang="en-US" dirty="0">
              <a:solidFill>
                <a:srgbClr val="FF0000"/>
              </a:solidFill>
            </a:endParaRPr>
          </a:p>
          <a:p>
            <a:pPr lvl="1"/>
            <a:r>
              <a:rPr lang="en-US" dirty="0"/>
              <a:t>PCB isolation </a:t>
            </a:r>
            <a:r>
              <a:rPr lang="en-US" strike="sngStrike" dirty="0" smtClean="0"/>
              <a:t>effect neglected</a:t>
            </a:r>
            <a:r>
              <a:rPr lang="en-US" dirty="0" smtClean="0"/>
              <a:t> </a:t>
            </a:r>
            <a:r>
              <a:rPr lang="en-US" dirty="0" smtClean="0">
                <a:solidFill>
                  <a:srgbClr val="FF0000"/>
                </a:solidFill>
              </a:rPr>
              <a:t>to be declared</a:t>
            </a:r>
            <a:endParaRPr lang="en-US" dirty="0">
              <a:solidFill>
                <a:srgbClr val="FF0000"/>
              </a:solidFill>
            </a:endParaRPr>
          </a:p>
          <a:p>
            <a:pPr lvl="1"/>
            <a:r>
              <a:rPr lang="en-US" dirty="0"/>
              <a:t>Post-PA front-end loss assumed to be 4 dB per Tx Chain </a:t>
            </a:r>
          </a:p>
        </p:txBody>
      </p:sp>
    </p:spTree>
    <p:extLst>
      <p:ext uri="{BB962C8B-B14F-4D97-AF65-F5344CB8AC3E}">
        <p14:creationId xmlns:p14="http://schemas.microsoft.com/office/powerpoint/2010/main" val="6575400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602</TotalTime>
  <Words>309</Words>
  <Application>Microsoft Office PowerPoint</Application>
  <PresentationFormat>Widescreen</PresentationFormat>
  <Paragraphs>28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Wingdings</vt:lpstr>
      <vt:lpstr>Office Theme</vt:lpstr>
      <vt:lpstr>Way Forward on PC1.5 MPR</vt:lpstr>
      <vt:lpstr>Current PC1.5 MPR situation</vt:lpstr>
      <vt:lpstr>MPR improvement from the operator’s perspective </vt:lpstr>
      <vt:lpstr>PC 1.5 MPR for Smartphones</vt:lpstr>
      <vt:lpstr>MPR for FWA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 Forward on PC1.5 MPR</dc:title>
  <dc:creator>Bill Shvodian</dc:creator>
  <cp:lastModifiedBy>jinwang (A)</cp:lastModifiedBy>
  <cp:revision>5</cp:revision>
  <dcterms:created xsi:type="dcterms:W3CDTF">2021-04-15T02:49:09Z</dcterms:created>
  <dcterms:modified xsi:type="dcterms:W3CDTF">2021-04-17T09:15:40Z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1618642002</vt:lpwstr>
  </property>
</Properties>
</file>