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86" r:id="rId3"/>
    <p:sldId id="287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4" autoAdjust="0"/>
    <p:restoredTop sz="90157" autoAdjust="0"/>
  </p:normalViewPr>
  <p:slideViewPr>
    <p:cSldViewPr snapToGrid="0">
      <p:cViewPr varScale="1">
        <p:scale>
          <a:sx n="135" d="100"/>
          <a:sy n="135" d="100"/>
        </p:scale>
        <p:origin x="220" y="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</a:t>
            </a:r>
            <a:r>
              <a:rPr lang="de-DE" sz="4800" b="1" dirty="0"/>
              <a:t>2</a:t>
            </a:r>
            <a:r>
              <a:rPr lang="de-DE" sz="4800" dirty="0"/>
              <a:t> MPE Enhancement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Incorporated,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86423" y="180688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/>
              <a:t>R4-1916170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3899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#93</a:t>
            </a:r>
          </a:p>
          <a:p>
            <a:r>
              <a:rPr lang="en-GB" b="1" dirty="0"/>
              <a:t>Reno, NV, USA, 18-22 Nov 2019</a:t>
            </a:r>
            <a:endParaRPr lang="en-US" dirty="0"/>
          </a:p>
          <a:p>
            <a:r>
              <a:rPr lang="en-GB" b="1" dirty="0"/>
              <a:t>Agenda: 9.14.1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522BA2-C494-4C00-BB49-666A262D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References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77BBFE-0301-4F37-BFAF-5B943EC76A7D}"/>
              </a:ext>
            </a:extLst>
          </p:cNvPr>
          <p:cNvSpPr txBox="1"/>
          <p:nvPr/>
        </p:nvSpPr>
        <p:spPr>
          <a:xfrm>
            <a:off x="838200" y="1881188"/>
            <a:ext cx="967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[1] R4-1913057, WF on FR2 MPE Enhancement, Qualcomm Incorporated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0820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BF7AB6-3D39-4479-962A-48E5149B6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Background: Options for MPE solutions in the WF agreed in RAN4#92 bis [1]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4112F5-505A-4EA1-8CF8-FBE8BD55A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Rapid indication methods</a:t>
            </a:r>
          </a:p>
          <a:p>
            <a:pPr lvl="2"/>
            <a:r>
              <a:rPr lang="en-US" dirty="0"/>
              <a:t>P-MPR</a:t>
            </a:r>
          </a:p>
          <a:p>
            <a:pPr lvl="3"/>
            <a:r>
              <a:rPr lang="en-US" dirty="0"/>
              <a:t>Before P-MPR is taken</a:t>
            </a:r>
          </a:p>
          <a:p>
            <a:pPr lvl="3"/>
            <a:r>
              <a:rPr lang="en-US" dirty="0"/>
              <a:t>While P-MPR is applied</a:t>
            </a:r>
          </a:p>
          <a:p>
            <a:pPr lvl="3"/>
            <a:r>
              <a:rPr lang="en-US" dirty="0"/>
              <a:t>Can be one bit or include more information</a:t>
            </a:r>
          </a:p>
          <a:p>
            <a:pPr lvl="2"/>
            <a:r>
              <a:rPr lang="en-US" dirty="0"/>
              <a:t>Alert/Emergency signal to indicated back off is about to happen</a:t>
            </a:r>
          </a:p>
          <a:p>
            <a:pPr lvl="3"/>
            <a:r>
              <a:rPr lang="en-US" dirty="0"/>
              <a:t>Is this alert only or does it contain more information?</a:t>
            </a:r>
          </a:p>
          <a:p>
            <a:pPr lvl="1"/>
            <a:r>
              <a:rPr lang="en-US" dirty="0"/>
              <a:t>Assistance information methods</a:t>
            </a:r>
          </a:p>
          <a:p>
            <a:pPr lvl="2"/>
            <a:r>
              <a:rPr lang="en-US" dirty="0"/>
              <a:t>Energy headroom</a:t>
            </a:r>
          </a:p>
          <a:p>
            <a:pPr lvl="3"/>
            <a:r>
              <a:rPr lang="en-US" dirty="0"/>
              <a:t>How much energy UE has for transmissions until specific time</a:t>
            </a:r>
          </a:p>
          <a:p>
            <a:pPr lvl="2"/>
            <a:r>
              <a:rPr lang="en-US" dirty="0"/>
              <a:t>Power headroom</a:t>
            </a:r>
          </a:p>
          <a:p>
            <a:pPr lvl="3"/>
            <a:r>
              <a:rPr lang="en-US" dirty="0"/>
              <a:t>PHR reporting is in place already</a:t>
            </a:r>
          </a:p>
          <a:p>
            <a:pPr lvl="2"/>
            <a:r>
              <a:rPr lang="en-US" dirty="0"/>
              <a:t>Exposure headroom</a:t>
            </a:r>
          </a:p>
          <a:p>
            <a:pPr lvl="2"/>
            <a:r>
              <a:rPr lang="en-US" dirty="0"/>
              <a:t>Dynamic or Multiple maxUplinkdutycycle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472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522BA2-C494-4C00-BB49-666A262D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Agreements</a:t>
            </a:r>
            <a:r>
              <a:rPr lang="fi-FI" dirty="0"/>
              <a:t> in RAN4#93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77BBFE-0301-4F37-BFAF-5B943EC76A7D}"/>
              </a:ext>
            </a:extLst>
          </p:cNvPr>
          <p:cNvSpPr txBox="1"/>
          <p:nvPr/>
        </p:nvSpPr>
        <p:spPr>
          <a:xfrm>
            <a:off x="534142" y="1454881"/>
            <a:ext cx="107729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RAN2 based signaling solutions </a:t>
            </a:r>
            <a:r>
              <a:rPr lang="en-US" dirty="0"/>
              <a:t>are sufficiently fast for the FR2 MPE purposes</a:t>
            </a:r>
            <a:endParaRPr lang="en-US" strike="sngStrik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RAN4 shall request RAN2 to develop signaling for FR2 MPE purposes  with the following assumptions;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RAN4 understands MAC-CE is suitable method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MPE event related assistance Information provided by the UE to the network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P-MPR is indicated to the network and is agreed in RAN4#93 </a:t>
            </a:r>
            <a:r>
              <a:rPr lang="en-US" strike="sngStrike" dirty="0"/>
              <a:t>and LS is sent to RAN2 from RAN4#93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Dynamic duty cycle will be further discussed in RAN4#94 </a:t>
            </a:r>
            <a:r>
              <a:rPr lang="en-US" strike="sngStrike" dirty="0"/>
              <a:t>and if agreed by RAN4 then RAN2 will be </a:t>
            </a:r>
            <a:r>
              <a:rPr lang="en-US" strike="sngStrike" dirty="0" smtClean="0"/>
              <a:t>informed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Single </a:t>
            </a:r>
            <a:r>
              <a:rPr lang="en-US" altLang="zh-CN" dirty="0"/>
              <a:t>entry PHR will</a:t>
            </a:r>
            <a:r>
              <a:rPr lang="zh-CN" altLang="en-US" dirty="0"/>
              <a:t> </a:t>
            </a:r>
            <a:r>
              <a:rPr lang="en-US" altLang="zh-CN" dirty="0"/>
              <a:t>be further discussed in RAN4 #94 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Report </a:t>
            </a:r>
            <a:r>
              <a:rPr lang="en-US" dirty="0"/>
              <a:t>should be configurable as periodic, or event triggered. Configurable periods and trigger conditions are FFS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RAN4 will send LS to RAN2 in RAN4 #93 to inform RAN2 that MAC-CE signaling may be required for MPE solutions. RAN4 will inform RAN2 on the complete solution in RAN4 #94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3699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24490</TotalTime>
  <Words>278</Words>
  <Application>Microsoft Office PowerPoint</Application>
  <PresentationFormat>宽屏</PresentationFormat>
  <Paragraphs>33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Arial</vt:lpstr>
      <vt:lpstr>Calibri</vt:lpstr>
      <vt:lpstr>Calibri Light</vt:lpstr>
      <vt:lpstr>Office Theme</vt:lpstr>
      <vt:lpstr>WF on FR2 MPE Enhancement</vt:lpstr>
      <vt:lpstr>References</vt:lpstr>
      <vt:lpstr>Background: Options for MPE solutions in the WF agreed in RAN4#92 bis [1]</vt:lpstr>
      <vt:lpstr>Agreements in RAN4#93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samsung</cp:lastModifiedBy>
  <cp:revision>571</cp:revision>
  <dcterms:created xsi:type="dcterms:W3CDTF">2017-05-16T04:27:47Z</dcterms:created>
  <dcterms:modified xsi:type="dcterms:W3CDTF">2019-11-22T20:54:36Z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NSCPROP_SA">
    <vt:lpwstr>C:\Users\TAEKHOON\AppData\Local\Microsoft\Windows\INetCache\Content.Outlook\UL484Q41\DRAFT R4-19__16018 WF on MPE Enhancement Apple-OPPO.pptx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1573437380</vt:lpwstr>
  </property>
</Properties>
</file>