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78" r:id="rId6"/>
    <p:sldId id="279" r:id="rId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50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2019/11/9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2019/11/9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2019/11/9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2019/11/9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2019/11/9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2019/11/9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xmlns="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2019/11/9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xmlns="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xmlns="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xmlns="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2019/11/9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xmlns="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xmlns="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xmlns="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2019/11/9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xmlns="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xmlns="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2019/11/9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2019/11/9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xmlns="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xmlns="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2019/11/9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:a16="http://schemas.microsoft.com/office/drawing/2014/main" xmlns="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WG4 Meeting #93</a:t>
            </a:r>
            <a:b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Reno, USA, 18</a:t>
            </a:r>
            <a:r>
              <a:rPr lang="en-US" altLang="zh-CN" sz="1800" baseline="300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th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– 22</a:t>
            </a:r>
            <a:r>
              <a:rPr lang="en-US" altLang="zh-CN" sz="1800" baseline="300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th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November 2019</a:t>
            </a:r>
            <a:endParaRPr lang="zh-CN" altLang="en-US" sz="1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51" name="副标题 2">
            <a:extLst>
              <a:ext uri="{FF2B5EF4-FFF2-40B4-BE49-F238E27FC236}">
                <a16:creationId xmlns:a16="http://schemas.microsoft.com/office/drawing/2014/main" xmlns="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Huawei, </a:t>
            </a:r>
            <a:r>
              <a:rPr lang="en-US" altLang="zh-CN" dirty="0" err="1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:a16="http://schemas.microsoft.com/office/drawing/2014/main" xmlns="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420938"/>
            <a:ext cx="864076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dirty="0">
                <a:latin typeface="Calibri" panose="020F0502020204030204" pitchFamily="34" charset="0"/>
              </a:rPr>
              <a:t>Way forward on RRM requirements of R16 enhancement for NB-</a:t>
            </a:r>
            <a:r>
              <a:rPr lang="en-US" altLang="zh-CN" sz="4400" dirty="0" err="1">
                <a:latin typeface="Calibri" panose="020F0502020204030204" pitchFamily="34" charset="0"/>
              </a:rPr>
              <a:t>IoT</a:t>
            </a:r>
            <a:endParaRPr lang="zh-CN" altLang="en-US" sz="44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:a16="http://schemas.microsoft.com/office/drawing/2014/main" xmlns="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6296" y="55459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R4-1914889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BABDB36-11B9-49B5-8FE7-56781C1D84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Preconfigured UL resource 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7D76405-F671-48DB-BE02-DB68172582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The requirements for measurement for PUR TA validation is derived based on the need from UE mobility perspective</a:t>
            </a:r>
            <a:r>
              <a:rPr lang="en-US" sz="2400" dirty="0" smtClean="0"/>
              <a:t>.</a:t>
            </a:r>
          </a:p>
          <a:p>
            <a:r>
              <a:rPr lang="en-US" sz="2400" dirty="0"/>
              <a:t>The requirements for measurement for PUR TA validation is defined independent of requirements for other measurement</a:t>
            </a:r>
            <a:r>
              <a:rPr lang="en-US" sz="2400" dirty="0" smtClean="0"/>
              <a:t>.</a:t>
            </a:r>
          </a:p>
          <a:p>
            <a:r>
              <a:rPr lang="en-US" sz="2400" dirty="0"/>
              <a:t>The requirements for measurement for PUR TA validation defines the time period before PUR transmission within which UE should have a RSRP measurement that fulfils the accuracy requirements</a:t>
            </a:r>
            <a:r>
              <a:rPr lang="en-US" sz="2400" dirty="0" smtClean="0"/>
              <a:t>.</a:t>
            </a:r>
          </a:p>
          <a:p>
            <a:r>
              <a:rPr lang="en-US" sz="2400" dirty="0"/>
              <a:t>UE should have an RSRP measurement with the 320ms before the PUR transmission.</a:t>
            </a:r>
            <a:endParaRPr lang="sv-SE" sz="2400" dirty="0"/>
          </a:p>
        </p:txBody>
      </p:sp>
    </p:spTree>
    <p:extLst>
      <p:ext uri="{BB962C8B-B14F-4D97-AF65-F5344CB8AC3E}">
        <p14:creationId xmlns:p14="http://schemas.microsoft.com/office/powerpoint/2010/main" val="3777569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/>
              <a:t>Multi carrier operation </a:t>
            </a:r>
            <a:br>
              <a:rPr lang="en-US" altLang="zh-CN" sz="2800" dirty="0"/>
            </a:br>
            <a:r>
              <a:rPr lang="en-US" altLang="zh-CN" sz="2800" dirty="0"/>
              <a:t>non-anchor RRM</a:t>
            </a:r>
            <a:endParaRPr lang="zh-CN" altLang="en-US" sz="2800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23317"/>
            <a:ext cx="8229600" cy="4525963"/>
          </a:xfrm>
        </p:spPr>
        <p:txBody>
          <a:bodyPr/>
          <a:lstStyle/>
          <a:p>
            <a:pPr>
              <a:buFont typeface="Wingdings" panose="05000000000000000000" pitchFamily="2" charset="2"/>
              <a:buChar char="n"/>
            </a:pPr>
            <a:r>
              <a:rPr lang="en-US" altLang="zh-CN" sz="2400" dirty="0"/>
              <a:t>RAN4 should make decision on filtering the results from different carriers from the below two options </a:t>
            </a:r>
            <a:endParaRPr lang="zh-CN" altLang="zh-CN" sz="2400" dirty="0"/>
          </a:p>
          <a:p>
            <a:pPr lvl="1"/>
            <a:r>
              <a:rPr lang="en-US" altLang="zh-CN" sz="1800" dirty="0"/>
              <a:t>Option 1: The US is allowed to translate the non-anchor NRSRP sample results by the corresponding offset.</a:t>
            </a:r>
            <a:endParaRPr lang="zh-CN" altLang="zh-CN" sz="1800" dirty="0"/>
          </a:p>
          <a:p>
            <a:pPr lvl="1"/>
            <a:r>
              <a:rPr lang="en-US" altLang="zh-CN" sz="1800" dirty="0"/>
              <a:t>Option 2: UE should only filter the samples from the same carrier.</a:t>
            </a:r>
            <a:endParaRPr lang="zh-CN" altLang="zh-CN" sz="1800" dirty="0"/>
          </a:p>
          <a:p>
            <a:pPr>
              <a:buFont typeface="Wingdings" panose="05000000000000000000" pitchFamily="2" charset="2"/>
              <a:buChar char="n"/>
            </a:pPr>
            <a:r>
              <a:rPr lang="en-US" altLang="zh-CN" sz="2400" dirty="0"/>
              <a:t>Any filtered results, either from anchor or non-anchor carrier, can trigger </a:t>
            </a:r>
            <a:r>
              <a:rPr lang="en-US" altLang="zh-CN" sz="2400" dirty="0" smtClean="0"/>
              <a:t>neighbor </a:t>
            </a:r>
            <a:r>
              <a:rPr lang="en-US" altLang="zh-CN" sz="2400" dirty="0"/>
              <a:t>cell measurement and/or relaxed monitoring abortion</a:t>
            </a:r>
            <a:r>
              <a:rPr lang="en-US" altLang="zh-CN" sz="2400" dirty="0" smtClean="0"/>
              <a:t>.</a:t>
            </a:r>
          </a:p>
          <a:p>
            <a:pPr>
              <a:buFont typeface="Wingdings" panose="05000000000000000000" pitchFamily="2" charset="2"/>
              <a:buChar char="n"/>
            </a:pPr>
            <a:r>
              <a:rPr lang="en-US" altLang="zh-CN" sz="2400" dirty="0"/>
              <a:t>A threshold should be used so that if the two samples of measured RSRP are spaced by a period longer than the threshold the results do not count.</a:t>
            </a:r>
            <a:endParaRPr lang="zh-CN" altLang="zh-CN" sz="2400" dirty="0"/>
          </a:p>
          <a:p>
            <a:pPr>
              <a:buFont typeface="Wingdings" panose="05000000000000000000" pitchFamily="2" charset="2"/>
              <a:buChar char="n"/>
            </a:pP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9876314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FE8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1" ma:contentTypeDescription="Create a new document." ma:contentTypeScope="" ma:versionID="99f6751dbc8f6c9db939c24aed21b85c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97a570d36a9bfe7447b480bcbafe877e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C8B4B51-588A-4193-AB4E-12963BE166E2}">
  <ds:schemaRefs>
    <ds:schemaRef ds:uri="db33437f-65a5-48c5-b537-19efd290f967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dcmitype/"/>
    <ds:schemaRef ds:uri="6f846979-0e6f-42ff-8b87-e1893efeda99"/>
    <ds:schemaRef ds:uri="http://purl.org/dc/elements/1.1/"/>
    <ds:schemaRef ds:uri="http://schemas.microsoft.com/office/infopath/2007/PartnerControl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6116A6EE-9C71-4CA8-B83C-FAA2FE0E539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67E680D-AC5B-4E66-8A1E-AB2F09A6ED1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2990</TotalTime>
  <Words>204</Words>
  <Application>Microsoft Office PowerPoint</Application>
  <PresentationFormat>全屏显示(4:3)</PresentationFormat>
  <Paragraphs>15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Arial Unicode MS</vt:lpstr>
      <vt:lpstr>宋体</vt:lpstr>
      <vt:lpstr>Arial</vt:lpstr>
      <vt:lpstr>Calibri</vt:lpstr>
      <vt:lpstr>Wingdings</vt:lpstr>
      <vt:lpstr>Office 主题</vt:lpstr>
      <vt:lpstr>3GPP TSG-RAN WG4 Meeting #93 Reno, USA, 18th – 22th November 2019</vt:lpstr>
      <vt:lpstr>Preconfigured UL resource </vt:lpstr>
      <vt:lpstr>Multi carrier operation  non-anchor RRM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230</cp:revision>
  <dcterms:created xsi:type="dcterms:W3CDTF">2016-01-12T08:39:50Z</dcterms:created>
  <dcterms:modified xsi:type="dcterms:W3CDTF">2019-11-08T16:28:32Z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(3)hcNynompnsqPNTm3lJL3YL5sGXSq9O/AFeG4d8cWGIRRk22urBVb2FdlvTmHKF988vM+JduP
OpJ9NYTaGKVaDg8M5G6OBvtpJNBcypbgA8lB1wxvfCekfk6KIReMgYwGWa3Khkfu2Jif2iXp
N8hiTu+B1bYXhKTfuL5HCUz9PeENPtvb7qvOpN5TcJUVRGxOTq0U9TO8+5vHn1d3hqQrWKqf
zNP6yJFL+38GIXzgw9</vt:lpwstr>
  </property>
  <property fmtid="{D5CDD505-2E9C-101B-9397-08002B2CF9AE}" pid="3" name="_2015_ms_pID_7253431">
    <vt:lpwstr>3JAjbC2KbfS0NCb6XggBSPeARMMeYOIraH0ak7ZNSeoZlpaHoiKUx0
hD61QhA1wp4meOmaRXpK6iTiHhgLtleLzsPCj6YRIdUBrUnCfuAPySsbgup08bCflqS5Fwrb
n0HneEt0cgI/sSACIQfg31AUJEVtHodcbb1UzbiIodstbV/HYow/HkkAnMsgTlfDJeKNLDBt
bwmDIcq2iDTddEhMmVgkpgybezYJumVI3zKp</vt:lpwstr>
  </property>
  <property fmtid="{D5CDD505-2E9C-101B-9397-08002B2CF9AE}" pid="4" name="_2015_ms_pID_7253432">
    <vt:lpwstr>L8FT490JXEqkKsgo4bdbRG1RzqLPRD7MTxdo
3l44z14q4OrYmqxukHxWvak1HfE3qzFHHaWYYuGEkuBC2cKrEY4=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1568596764</vt:lpwstr>
  </property>
  <property fmtid="{D5CDD505-2E9C-101B-9397-08002B2CF9AE}" pid="9" name="ContentTypeId">
    <vt:lpwstr>0x0101003AA7AC0C743A294CADF60F661720E3E6</vt:lpwstr>
  </property>
</Properties>
</file>