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4" r:id="rId3"/>
    <p:sldId id="285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284"/>
            <p14:sldId id="28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68" autoAdjust="0"/>
    <p:restoredTop sz="82742" autoAdjust="0"/>
  </p:normalViewPr>
  <p:slideViewPr>
    <p:cSldViewPr>
      <p:cViewPr varScale="1">
        <p:scale>
          <a:sx n="114" d="100"/>
          <a:sy n="114" d="100"/>
        </p:scale>
        <p:origin x="198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dirty="0"/>
              <a:t>Way forward on PMI reporting requirements for Tx ports larger than 8 and up to 32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24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#92 	</a:t>
            </a:r>
          </a:p>
          <a:p>
            <a:r>
              <a:rPr lang="en-US" b="1" dirty="0"/>
              <a:t>Ljubljana, Slovenia, August 26 - 30, 2019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R4-1910017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Agreements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sz="2400" dirty="0"/>
              <a:t>Type of requirements</a:t>
            </a:r>
          </a:p>
          <a:p>
            <a:pPr lvl="1"/>
            <a:r>
              <a:rPr lang="en-GB" sz="2000" dirty="0"/>
              <a:t>PMI only</a:t>
            </a:r>
          </a:p>
          <a:p>
            <a:r>
              <a:rPr lang="en-GB" sz="2400" dirty="0"/>
              <a:t>Frequency range</a:t>
            </a:r>
          </a:p>
          <a:p>
            <a:pPr lvl="1"/>
            <a:r>
              <a:rPr lang="en-GB" sz="2000" dirty="0"/>
              <a:t>FR1</a:t>
            </a:r>
          </a:p>
          <a:p>
            <a:r>
              <a:rPr lang="en-GB" sz="2400" dirty="0"/>
              <a:t>Number of Tx ports</a:t>
            </a:r>
          </a:p>
          <a:p>
            <a:pPr lvl="1"/>
            <a:r>
              <a:rPr lang="en-GB" altLang="zh-CN" sz="2000" dirty="0"/>
              <a:t>Option 1: 16, 32</a:t>
            </a:r>
            <a:endParaRPr lang="zh-CN" altLang="zh-CN" sz="2000" dirty="0"/>
          </a:p>
          <a:p>
            <a:pPr lvl="1"/>
            <a:r>
              <a:rPr lang="en-GB" altLang="zh-CN" sz="2000" dirty="0"/>
              <a:t>Option 2: 16</a:t>
            </a:r>
            <a:endParaRPr lang="zh-CN" altLang="zh-CN" sz="2000" dirty="0"/>
          </a:p>
          <a:p>
            <a:r>
              <a:rPr lang="en-GB" sz="2400" dirty="0"/>
              <a:t>Codebook type</a:t>
            </a:r>
          </a:p>
          <a:p>
            <a:pPr lvl="1"/>
            <a:r>
              <a:rPr lang="en-GB" sz="2000" dirty="0"/>
              <a:t>Type I single panel codebook</a:t>
            </a:r>
          </a:p>
          <a:p>
            <a:pPr hangingPunct="0"/>
            <a:r>
              <a:rPr lang="en-GB" sz="2300" dirty="0"/>
              <a:t>PMI tests:</a:t>
            </a:r>
          </a:p>
          <a:p>
            <a:pPr lvl="1" hangingPunct="0"/>
            <a:r>
              <a:rPr lang="en-GB" sz="1900" dirty="0"/>
              <a:t>Option 1: </a:t>
            </a:r>
            <a:r>
              <a:rPr lang="en-US" sz="1900" dirty="0"/>
              <a:t>Cover wideband PMI and </a:t>
            </a:r>
            <a:r>
              <a:rPr lang="en-US" sz="1900" dirty="0" err="1"/>
              <a:t>subband</a:t>
            </a:r>
            <a:r>
              <a:rPr lang="en-US" sz="1900" dirty="0"/>
              <a:t> in different tests, not duplicate all the tests</a:t>
            </a:r>
          </a:p>
          <a:p>
            <a:pPr lvl="1" hangingPunct="0"/>
            <a:r>
              <a:rPr lang="en-US" sz="1900" dirty="0"/>
              <a:t>Option 2: Only Wideband</a:t>
            </a:r>
            <a:endParaRPr lang="en-GB" sz="2800" dirty="0"/>
          </a:p>
          <a:p>
            <a:pPr hangingPunct="0"/>
            <a:r>
              <a:rPr lang="en-GB" sz="2300" dirty="0"/>
              <a:t>Test metric:</a:t>
            </a:r>
          </a:p>
          <a:p>
            <a:pPr lvl="1" hangingPunct="0"/>
            <a:r>
              <a:rPr lang="en-US" sz="1900" dirty="0"/>
              <a:t>As baseline, Relative throughput ratio between following PMI and random PMI at SNR point corresponding to 90% TP with follow PMI</a:t>
            </a:r>
            <a:endParaRPr lang="en-GB" sz="1900" dirty="0"/>
          </a:p>
        </p:txBody>
      </p:sp>
    </p:spTree>
    <p:extLst>
      <p:ext uri="{BB962C8B-B14F-4D97-AF65-F5344CB8AC3E}">
        <p14:creationId xmlns:p14="http://schemas.microsoft.com/office/powerpoint/2010/main" val="488210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Test configuration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hangingPunct="0"/>
            <a:r>
              <a:rPr lang="en-GB" sz="2000" dirty="0"/>
              <a:t>CHBW/SCS:</a:t>
            </a:r>
          </a:p>
          <a:p>
            <a:pPr lvl="1" hangingPunct="0"/>
            <a:r>
              <a:rPr lang="en-GB" sz="1600" dirty="0"/>
              <a:t>10MHz/15kHz for FDD</a:t>
            </a:r>
          </a:p>
          <a:p>
            <a:pPr lvl="1" hangingPunct="0"/>
            <a:r>
              <a:rPr lang="en-GB" sz="1600" dirty="0"/>
              <a:t>40MHz/30kHz for TDD</a:t>
            </a:r>
            <a:endParaRPr lang="en-GB" sz="2000" dirty="0"/>
          </a:p>
          <a:p>
            <a:pPr hangingPunct="0"/>
            <a:r>
              <a:rPr lang="en-GB" sz="2000" dirty="0"/>
              <a:t>Antenna correlation:</a:t>
            </a:r>
          </a:p>
          <a:p>
            <a:pPr lvl="1" hangingPunct="0"/>
            <a:r>
              <a:rPr lang="en-GB" sz="1600" dirty="0"/>
              <a:t>XP high (as baseline)</a:t>
            </a:r>
          </a:p>
          <a:p>
            <a:pPr hangingPunct="0"/>
            <a:r>
              <a:rPr lang="en-GB" sz="2000" dirty="0"/>
              <a:t>Propagation condition:</a:t>
            </a:r>
          </a:p>
          <a:p>
            <a:pPr lvl="1" hangingPunct="0"/>
            <a:r>
              <a:rPr lang="en-GB" sz="1600" dirty="0"/>
              <a:t>TDLA30-5 (as baseline)</a:t>
            </a:r>
          </a:p>
          <a:p>
            <a:pPr hangingPunct="0"/>
            <a:r>
              <a:rPr lang="en-GB" sz="2000" dirty="0"/>
              <a:t>Codebook construction:</a:t>
            </a:r>
          </a:p>
          <a:p>
            <a:pPr lvl="1" hangingPunct="0"/>
            <a:r>
              <a:rPr lang="en-GB" sz="1600" dirty="0"/>
              <a:t>16 Tx ports: (N1, N2) = (8, 1) or (4, 2)</a:t>
            </a:r>
          </a:p>
          <a:p>
            <a:pPr lvl="1" hangingPunct="0"/>
            <a:r>
              <a:rPr lang="en-GB" sz="1600" dirty="0"/>
              <a:t>32 </a:t>
            </a:r>
            <a:r>
              <a:rPr lang="en-GB" sz="1600" dirty="0" err="1"/>
              <a:t>Tx</a:t>
            </a:r>
            <a:r>
              <a:rPr lang="en-GB" sz="1600" dirty="0"/>
              <a:t> ports </a:t>
            </a:r>
            <a:r>
              <a:rPr lang="en-US" sz="1600" dirty="0"/>
              <a:t> (if PMI reporting requirement for 32 </a:t>
            </a:r>
            <a:r>
              <a:rPr lang="en-US" sz="1600" dirty="0" err="1"/>
              <a:t>Tx</a:t>
            </a:r>
            <a:r>
              <a:rPr lang="en-US" sz="1600" dirty="0"/>
              <a:t> ports will be defined)</a:t>
            </a:r>
            <a:r>
              <a:rPr lang="en-GB" sz="1600" dirty="0"/>
              <a:t>: (N1, N2) = (4, 4) or (8, 2) or (16, 1)</a:t>
            </a:r>
          </a:p>
          <a:p>
            <a:pPr hangingPunct="0"/>
            <a:r>
              <a:rPr lang="en-US" sz="2000" dirty="0"/>
              <a:t>Number Rx antennas:</a:t>
            </a:r>
          </a:p>
          <a:p>
            <a:pPr lvl="1" hangingPunct="0"/>
            <a:r>
              <a:rPr lang="en-US" sz="1600" dirty="0"/>
              <a:t>2Rx, 4Rx</a:t>
            </a:r>
          </a:p>
          <a:p>
            <a:pPr hangingPunct="0"/>
            <a:r>
              <a:rPr lang="en-US" sz="2000" dirty="0"/>
              <a:t>Rank:</a:t>
            </a:r>
          </a:p>
          <a:p>
            <a:pPr lvl="1" hangingPunct="0"/>
            <a:r>
              <a:rPr lang="en-US" sz="1600" dirty="0"/>
              <a:t>Option 1: up to rank 4 for 4Rx, and up to rank 2 for 2Rx</a:t>
            </a:r>
          </a:p>
          <a:p>
            <a:pPr lvl="1" hangingPunct="0"/>
            <a:r>
              <a:rPr lang="en-US" sz="1600" dirty="0"/>
              <a:t>Option 2: up to rank 2</a:t>
            </a:r>
          </a:p>
          <a:p>
            <a:pPr hangingPunct="0"/>
            <a:r>
              <a:rPr lang="en-GB" sz="2000" dirty="0"/>
              <a:t>MCS:</a:t>
            </a:r>
          </a:p>
          <a:p>
            <a:pPr lvl="1" hangingPunct="0"/>
            <a:r>
              <a:rPr lang="en-GB" sz="1600" dirty="0"/>
              <a:t>Up to 64QAM</a:t>
            </a:r>
          </a:p>
          <a:p>
            <a:pPr lvl="1" hangingPunct="0"/>
            <a:endParaRPr lang="en-GB" sz="1600" dirty="0"/>
          </a:p>
          <a:p>
            <a:pPr hangingPunct="0"/>
            <a:r>
              <a:rPr lang="en-GB" sz="2000" dirty="0"/>
              <a:t>Interested companies are encouraged to provide simulation results in RAN4#92bis</a:t>
            </a:r>
          </a:p>
        </p:txBody>
      </p:sp>
    </p:spTree>
    <p:extLst>
      <p:ext uri="{BB962C8B-B14F-4D97-AF65-F5344CB8AC3E}">
        <p14:creationId xmlns:p14="http://schemas.microsoft.com/office/powerpoint/2010/main" val="27255105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8614</TotalTime>
  <Words>252</Words>
  <Application>Microsoft Office PowerPoint</Application>
  <PresentationFormat>On-screen Show (4:3)</PresentationFormat>
  <Paragraphs>41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テーマ</vt:lpstr>
      <vt:lpstr>Way forward on PMI reporting requirements for Tx ports larger than 8 and up to 32</vt:lpstr>
      <vt:lpstr>Agreements</vt:lpstr>
      <vt:lpstr>Test configuration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Fabian Huss</cp:lastModifiedBy>
  <cp:revision>394</cp:revision>
  <dcterms:created xsi:type="dcterms:W3CDTF">2017-01-18T16:32:26Z</dcterms:created>
  <dcterms:modified xsi:type="dcterms:W3CDTF">2019-08-28T15:04:19Z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</Properties>
</file>