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34" autoAdjust="0"/>
  </p:normalViewPr>
  <p:slideViewPr>
    <p:cSldViewPr>
      <p:cViewPr varScale="1">
        <p:scale>
          <a:sx n="81" d="100"/>
          <a:sy n="81" d="100"/>
        </p:scale>
        <p:origin x="10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Busan,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Huawei, HiSilicon, …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demodulation tests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R4-1807964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PDSCH demodulation performance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556792"/>
            <a:ext cx="8686800" cy="4525963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Introduce 8Rx demodulation test(s)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TM9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Rank higher than four, including at </a:t>
            </a:r>
            <a:r>
              <a:rPr lang="en-US" dirty="0" smtClean="0"/>
              <a:t>least </a:t>
            </a:r>
            <a:r>
              <a:rPr lang="en-US" dirty="0"/>
              <a:t>one rank from {5, 6, 7, 8}</a:t>
            </a:r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16QAM</a:t>
            </a:r>
            <a:endParaRPr lang="en-US" dirty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EPA5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SDR tests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64QAM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Rank: 8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 err="1"/>
              <a:t>Tx</a:t>
            </a:r>
            <a:r>
              <a:rPr lang="en-US" dirty="0"/>
              <a:t> EVM: 6%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Choose MCS from range [23-27]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256QAM</a:t>
            </a:r>
          </a:p>
          <a:p>
            <a:pPr lvl="2">
              <a:spcBef>
                <a:spcPts val="0"/>
              </a:spcBef>
            </a:pPr>
            <a:r>
              <a:rPr lang="en-US" dirty="0" err="1" smtClean="0"/>
              <a:t>Tx</a:t>
            </a:r>
            <a:r>
              <a:rPr lang="en-US" dirty="0" smtClean="0"/>
              <a:t> </a:t>
            </a:r>
            <a:r>
              <a:rPr lang="en-US" dirty="0"/>
              <a:t>EVM: 3%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Option </a:t>
            </a:r>
            <a:r>
              <a:rPr lang="en-US" dirty="0"/>
              <a:t>1: Rank 8 + MCS 20</a:t>
            </a:r>
          </a:p>
          <a:p>
            <a:pPr lvl="2">
              <a:spcBef>
                <a:spcPts val="0"/>
              </a:spcBef>
            </a:pPr>
            <a:r>
              <a:rPr lang="en-US" dirty="0"/>
              <a:t>Other options are not precluded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Rank 2/4 SDR tests</a:t>
            </a:r>
          </a:p>
          <a:p>
            <a:pPr lvl="2">
              <a:spcBef>
                <a:spcPts val="0"/>
              </a:spcBef>
            </a:pPr>
            <a:r>
              <a:rPr lang="en-US" smtClean="0"/>
              <a:t>FFS </a:t>
            </a:r>
            <a:r>
              <a:rPr lang="en-US" dirty="0"/>
              <a:t>applicability rule</a:t>
            </a:r>
          </a:p>
        </p:txBody>
      </p:sp>
    </p:spTree>
    <p:extLst>
      <p:ext uri="{BB962C8B-B14F-4D97-AF65-F5344CB8AC3E}">
        <p14:creationId xmlns:p14="http://schemas.microsoft.com/office/powerpoint/2010/main" val="100580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8282</TotalTime>
  <Words>94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#87  Busan, Korea(Republic of), 21 - 25 May 2018</vt:lpstr>
      <vt:lpstr>PDSCH demodulation performance tests</vt:lpstr>
      <vt:lpstr>SDR tests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Guanxiangsheng</cp:lastModifiedBy>
  <cp:revision>189</cp:revision>
  <dcterms:created xsi:type="dcterms:W3CDTF">2016-01-12T08:39:50Z</dcterms:created>
  <dcterms:modified xsi:type="dcterms:W3CDTF">2018-05-25T00:05:29Z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(3)4ucOpC33CTD6q4+w4grGHfilkBPV8uPZz1cpXy9cs05l9IqT29ZMTVUvM80tlpn+oMZGlFlX
8UCs9yISsLzznrbFOXYIdRyPj5m34pGRujQ+/zfZHhdZY+5qX21aNeYl3yGKkNZzx5PYkc58
MaDLDud6Eba12cyKwIa76qzMTkWnykOeQynw9s2kd3VsL3v00jHTdh4EVTMYonj8XdFIdMCg
qhknO4AP7yVu83QLBb</vt:lpwstr>
  </property>
  <property fmtid="{D5CDD505-2E9C-101B-9397-08002B2CF9AE}" pid="3" name="_2015_ms_pID_7253431">
    <vt:lpwstr>nLQL0dKOue01Vjg8nNZOE5T15NLMriPPtRPpYsCOvnCHSJycBITEAc
ijNAMCeHLVUYHvZ5KHKfDaHP2Z45V8VubB/r0uuug+OeH0fjYJ4+6YMcV4sZWfZZhiD7jrlp
1sadxicNSjAzRHNA0aeVTsqQ2JByZ78Udb54AUSZM+fbqw3OVx/jNyKbbSze1BV0zC3lesPm
uWpTkKW0RFWpIHRDNzFbYtNzqRfEF1IKCUZH</vt:lpwstr>
  </property>
  <property fmtid="{D5CDD505-2E9C-101B-9397-08002B2CF9AE}" pid="4" name="_2015_ms_pID_7253432">
    <vt:lpwstr>vvEWDL+SYYK2VWhN0PH4mL/byM27O0CAqL+3
Xt9468oZ3+304pMDSDOYP3RqWJmrxS6dm11sFI7Eld22qo6Rax0=</vt:lpwstr>
  </property>
  <property fmtid="{D5CDD505-2E9C-101B-9397-08002B2CF9AE}" pid="5" name="TitusGUID">
    <vt:lpwstr>424ac743-d9cd-4118-8cfc-2fdbaff95540</vt:lpwstr>
  </property>
  <property fmtid="{D5CDD505-2E9C-101B-9397-08002B2CF9AE}" pid="6" name="CTP_TimeStamp">
    <vt:lpwstr>2018-05-24 04:11:12Z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1524176712</vt:lpwstr>
  </property>
</Properties>
</file>