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2"/>
    <p:sldId id="261" r:id="rId3"/>
    <p:sldId id="258" r:id="rId4"/>
    <p:sldId id="259" r:id="rId5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3072">
          <p15:clr>
            <a:srgbClr val="A4A3A4"/>
          </p15:clr>
        </p15:guide>
        <p15:guide id="2" pos="409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0" d="100"/>
          <a:sy n="50" d="100"/>
        </p:scale>
        <p:origin x="1344" y="42"/>
      </p:cViewPr>
      <p:guideLst>
        <p:guide orient="horz" pos="3072"/>
        <p:guide pos="40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48499737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50419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13"/>
          </p:nvPr>
        </p:nvSpPr>
        <p:spPr>
          <a:xfrm>
            <a:off x="1270000" y="6362700"/>
            <a:ext cx="10464800" cy="461366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14"/>
          </p:nvPr>
        </p:nvSpPr>
        <p:spPr>
          <a:xfrm>
            <a:off x="1270000" y="4267112"/>
            <a:ext cx="10464800" cy="609776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>
            <a:spLocks noGrp="1"/>
          </p:cNvSpPr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>
            <a:spLocks noGrp="1"/>
          </p:cNvSpPr>
          <p:nvPr>
            <p:ph type="pic" idx="13"/>
          </p:nvPr>
        </p:nvSpPr>
        <p:spPr>
          <a:xfrm>
            <a:off x="1625600" y="673100"/>
            <a:ext cx="9753600" cy="5905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>
            <a:spLocks noGrp="1"/>
          </p:cNvSpPr>
          <p:nvPr>
            <p:ph type="pic" sz="half" idx="13"/>
          </p:nvPr>
        </p:nvSpPr>
        <p:spPr>
          <a:xfrm>
            <a:off x="6718300" y="635000"/>
            <a:ext cx="5334000" cy="8216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>
            <a:spLocks noGrp="1"/>
          </p:cNvSpPr>
          <p:nvPr>
            <p:ph type="pic" sz="half" idx="13"/>
          </p:nvPr>
        </p:nvSpPr>
        <p:spPr>
          <a:xfrm>
            <a:off x="6718300" y="25908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28884" y="9296400"/>
            <a:ext cx="340259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>
            <a:spLocks noGrp="1"/>
          </p:cNvSpPr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Image"/>
          <p:cNvSpPr>
            <a:spLocks noGrp="1"/>
          </p:cNvSpPr>
          <p:nvPr>
            <p:ph type="pic" sz="quarter" idx="14"/>
          </p:nvPr>
        </p:nvSpPr>
        <p:spPr>
          <a:xfrm>
            <a:off x="6718300" y="8890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Image"/>
          <p:cNvSpPr>
            <a:spLocks noGrp="1"/>
          </p:cNvSpPr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WF on using Single Tx Switched Uplink for DC_41_n41"/>
          <p:cNvSpPr txBox="1"/>
          <p:nvPr/>
        </p:nvSpPr>
        <p:spPr>
          <a:xfrm>
            <a:off x="989673" y="4188440"/>
            <a:ext cx="11025454" cy="15799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457200">
              <a:defRPr sz="4800" b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dirty="0"/>
              <a:t>WF on using Single </a:t>
            </a:r>
            <a:r>
              <a:rPr dirty="0" err="1"/>
              <a:t>Tx</a:t>
            </a:r>
            <a:r>
              <a:rPr dirty="0"/>
              <a:t> Switched Uplink </a:t>
            </a:r>
            <a:endParaRPr lang="en-US" dirty="0" smtClean="0"/>
          </a:p>
          <a:p>
            <a:r>
              <a:rPr dirty="0" smtClean="0"/>
              <a:t>for </a:t>
            </a:r>
            <a:r>
              <a:rPr dirty="0"/>
              <a:t>DC_41_n41</a:t>
            </a:r>
          </a:p>
        </p:txBody>
      </p:sp>
      <p:sp>
        <p:nvSpPr>
          <p:cNvPr id="120" name="3GPP TSG-RAN WG4#86 Meeting…"/>
          <p:cNvSpPr txBox="1"/>
          <p:nvPr/>
        </p:nvSpPr>
        <p:spPr>
          <a:xfrm>
            <a:off x="232221" y="596899"/>
            <a:ext cx="5637313" cy="157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457200">
              <a:defRPr>
                <a:latin typeface="Helvetica"/>
                <a:ea typeface="Helvetica"/>
                <a:cs typeface="Helvetica"/>
                <a:sym typeface="Helvetica"/>
              </a:defRPr>
            </a:pPr>
            <a:r>
              <a:t>3GPP TSG-RAN WG4#86 Meeting</a:t>
            </a:r>
          </a:p>
          <a:p>
            <a:pPr algn="l" defTabSz="457200">
              <a:defRPr>
                <a:latin typeface="Helvetica"/>
                <a:ea typeface="Helvetica"/>
                <a:cs typeface="Helvetica"/>
                <a:sym typeface="Helvetica"/>
              </a:defRPr>
            </a:pPr>
            <a:r>
              <a:t>Athens, Greece, Feb 26 –  Mar 2, 2018</a:t>
            </a:r>
          </a:p>
          <a:p>
            <a:pPr algn="l" defTabSz="457200">
              <a:defRPr>
                <a:latin typeface="Helvetica"/>
                <a:ea typeface="Helvetica"/>
                <a:cs typeface="Helvetica"/>
                <a:sym typeface="Helvetica"/>
              </a:defRPr>
            </a:pPr>
            <a:r>
              <a:t>Agenda: 7.2.2.1</a:t>
            </a:r>
          </a:p>
        </p:txBody>
      </p:sp>
      <p:sp>
        <p:nvSpPr>
          <p:cNvPr id="121" name="R4-180xxxx"/>
          <p:cNvSpPr txBox="1"/>
          <p:nvPr/>
        </p:nvSpPr>
        <p:spPr>
          <a:xfrm>
            <a:off x="11032963" y="729237"/>
            <a:ext cx="1800173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dirty="0" smtClean="0"/>
              <a:t>R4-180</a:t>
            </a:r>
            <a:r>
              <a:rPr lang="en-US" dirty="0" smtClean="0"/>
              <a:t>3361</a:t>
            </a:r>
            <a:endParaRPr dirty="0"/>
          </a:p>
        </p:txBody>
      </p:sp>
      <p:sp>
        <p:nvSpPr>
          <p:cNvPr id="122" name="Sprint, Apple, …"/>
          <p:cNvSpPr txBox="1"/>
          <p:nvPr/>
        </p:nvSpPr>
        <p:spPr>
          <a:xfrm>
            <a:off x="3660539" y="6591300"/>
            <a:ext cx="5083697" cy="1117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457200">
              <a:defRPr sz="3300" b="0">
                <a:latin typeface="Calibri"/>
                <a:ea typeface="Calibri"/>
                <a:cs typeface="Calibri"/>
                <a:sym typeface="Calibri"/>
              </a:defRPr>
            </a:pPr>
            <a:r>
              <a:t>Sprint, Apple, 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…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Background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/>
              <a:t>Background</a:t>
            </a:r>
          </a:p>
        </p:txBody>
      </p:sp>
      <p:sp>
        <p:nvSpPr>
          <p:cNvPr id="125" name="Intra-band non-contiguous EN-DC exhibits serious technical challenges in terms of large A-MPR backoff needed to meet emission requirements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RAN4 has been discussing options for the baseline architecture for B41/n41 Intra-band EN-DC A-MPR simulations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Both two PA and single PA architectures have been proposed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This document provides a way forward as to how to proceed with those options as it relates to A-MPR definitions/simulations.</a:t>
            </a:r>
          </a:p>
        </p:txBody>
      </p:sp>
    </p:spTree>
    <p:extLst>
      <p:ext uri="{BB962C8B-B14F-4D97-AF65-F5344CB8AC3E}">
        <p14:creationId xmlns:p14="http://schemas.microsoft.com/office/powerpoint/2010/main" val="3473511869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WF on using Single Tx Switched Uplink for DC_41_n4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32308">
              <a:defRPr sz="5920"/>
            </a:lvl1pPr>
          </a:lstStyle>
          <a:p>
            <a:r>
              <a:rPr dirty="0"/>
              <a:t>WF on using Single </a:t>
            </a:r>
            <a:r>
              <a:rPr dirty="0" err="1"/>
              <a:t>Tx</a:t>
            </a:r>
            <a:r>
              <a:rPr dirty="0"/>
              <a:t> Switched Uplink for DC_41_n41</a:t>
            </a:r>
          </a:p>
        </p:txBody>
      </p:sp>
      <p:sp>
        <p:nvSpPr>
          <p:cNvPr id="128" name="It is proposed to allow Single Tx Switched Uplink for DC_41_n4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>
            <a:noAutofit/>
          </a:bodyPr>
          <a:lstStyle/>
          <a:p>
            <a:pPr>
              <a:spcBef>
                <a:spcPts val="1200"/>
              </a:spcBef>
            </a:pPr>
            <a:r>
              <a:rPr sz="2400" dirty="0"/>
              <a:t>It is proposed to allow Single </a:t>
            </a:r>
            <a:r>
              <a:rPr sz="2400" dirty="0" err="1"/>
              <a:t>Tx</a:t>
            </a:r>
            <a:r>
              <a:rPr sz="2400" dirty="0"/>
              <a:t> Switched Uplink </a:t>
            </a:r>
            <a:r>
              <a:rPr lang="en-US" sz="2400" dirty="0" smtClean="0">
                <a:solidFill>
                  <a:srgbClr val="FF0000"/>
                </a:solidFill>
              </a:rPr>
              <a:t>as an option </a:t>
            </a:r>
            <a:r>
              <a:rPr sz="2400" dirty="0" smtClean="0"/>
              <a:t>for DC_41_n41</a:t>
            </a:r>
            <a:endParaRPr lang="en-US" sz="2400" dirty="0" smtClean="0"/>
          </a:p>
          <a:p>
            <a:pPr>
              <a:spcBef>
                <a:spcPts val="1200"/>
              </a:spcBef>
            </a:pPr>
            <a:r>
              <a:rPr sz="2400" dirty="0" smtClean="0"/>
              <a:t>Single PA/antenna architecture is assumed as the baseline </a:t>
            </a:r>
            <a:r>
              <a:rPr lang="en-US" sz="2400" dirty="0" smtClean="0"/>
              <a:t>for single Tx switched uplink </a:t>
            </a:r>
            <a:r>
              <a:rPr lang="en-US" sz="2400" dirty="0" err="1" smtClean="0"/>
              <a:t>Ues</a:t>
            </a:r>
            <a:r>
              <a:rPr lang="en-US" sz="2400" dirty="0" smtClean="0">
                <a:solidFill>
                  <a:srgbClr val="FF0000"/>
                </a:solidFill>
              </a:rPr>
              <a:t>, while 2 PA architecture is assumed as the baseline for 2 </a:t>
            </a:r>
            <a:r>
              <a:rPr lang="en-US" sz="2400" dirty="0" err="1" smtClean="0">
                <a:solidFill>
                  <a:srgbClr val="FF0000"/>
                </a:solidFill>
              </a:rPr>
              <a:t>Tx</a:t>
            </a:r>
            <a:r>
              <a:rPr lang="en-US" sz="2400" dirty="0" smtClean="0">
                <a:solidFill>
                  <a:srgbClr val="FF0000"/>
                </a:solidFill>
              </a:rPr>
              <a:t> A-MPR work</a:t>
            </a:r>
          </a:p>
          <a:p>
            <a:pPr>
              <a:spcBef>
                <a:spcPts val="1200"/>
              </a:spcBef>
            </a:pPr>
            <a:r>
              <a:rPr lang="en-US" sz="2400" dirty="0" smtClean="0"/>
              <a:t>EN-DC intra-band combinations with n41 will be listed as Single UL allowed in 38.101-3</a:t>
            </a:r>
            <a:r>
              <a:rPr lang="en-US" sz="2400" smtClean="0"/>
              <a:t>. </a:t>
            </a:r>
            <a:endParaRPr lang="en-US" sz="2400" smtClean="0"/>
          </a:p>
          <a:p>
            <a:pPr>
              <a:spcBef>
                <a:spcPts val="1200"/>
              </a:spcBef>
            </a:pPr>
            <a:r>
              <a:rPr lang="en-US" sz="2400" smtClean="0">
                <a:solidFill>
                  <a:schemeClr val="tx1"/>
                </a:solidFill>
              </a:rPr>
              <a:t>Dual </a:t>
            </a:r>
            <a:r>
              <a:rPr lang="en-US" sz="2400" dirty="0">
                <a:solidFill>
                  <a:schemeClr val="tx1"/>
                </a:solidFill>
              </a:rPr>
              <a:t>PA/antenna </a:t>
            </a:r>
            <a:r>
              <a:rPr lang="en-US" sz="2400" dirty="0" smtClean="0">
                <a:solidFill>
                  <a:schemeClr val="tx1"/>
                </a:solidFill>
              </a:rPr>
              <a:t>architecture </a:t>
            </a:r>
            <a:r>
              <a:rPr lang="en-US" sz="2400" dirty="0" smtClean="0">
                <a:solidFill>
                  <a:srgbClr val="FF0000"/>
                </a:solidFill>
              </a:rPr>
              <a:t>will be used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strike="sngStrike" dirty="0" smtClean="0">
                <a:solidFill>
                  <a:srgbClr val="FF0000"/>
                </a:solidFill>
              </a:rPr>
              <a:t>is </a:t>
            </a:r>
            <a:r>
              <a:rPr lang="en-US" sz="2400" strike="sngStrike" dirty="0">
                <a:solidFill>
                  <a:srgbClr val="FF0000"/>
                </a:solidFill>
              </a:rPr>
              <a:t>assumed as the baseline </a:t>
            </a:r>
            <a:r>
              <a:rPr lang="en-US" sz="2400" dirty="0">
                <a:solidFill>
                  <a:schemeClr val="tx1"/>
                </a:solidFill>
              </a:rPr>
              <a:t>for </a:t>
            </a:r>
            <a:r>
              <a:rPr lang="en-US" sz="2400" dirty="0" smtClean="0">
                <a:solidFill>
                  <a:schemeClr val="tx1"/>
                </a:solidFill>
              </a:rPr>
              <a:t>A-MPR simulations for dual </a:t>
            </a:r>
            <a:r>
              <a:rPr lang="en-US" sz="2400" dirty="0" err="1">
                <a:solidFill>
                  <a:schemeClr val="tx1"/>
                </a:solidFill>
              </a:rPr>
              <a:t>Tx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in EN-DC </a:t>
            </a:r>
            <a:r>
              <a:rPr lang="en-US" sz="2400" dirty="0">
                <a:solidFill>
                  <a:schemeClr val="tx1"/>
                </a:solidFill>
              </a:rPr>
              <a:t>combinations with </a:t>
            </a:r>
            <a:r>
              <a:rPr lang="en-US" sz="2400" dirty="0" smtClean="0">
                <a:solidFill>
                  <a:schemeClr val="tx1"/>
                </a:solidFill>
              </a:rPr>
              <a:t>B41/n41</a:t>
            </a:r>
          </a:p>
          <a:p>
            <a:pPr>
              <a:spcBef>
                <a:spcPts val="1200"/>
              </a:spcBef>
            </a:pPr>
            <a:r>
              <a:rPr lang="en-US" sz="2400" dirty="0" smtClean="0">
                <a:solidFill>
                  <a:srgbClr val="FF0000"/>
                </a:solidFill>
              </a:rPr>
              <a:t>Since single PA/antenna architecture with </a:t>
            </a:r>
            <a:r>
              <a:rPr lang="en-US" sz="2400" dirty="0" smtClean="0">
                <a:solidFill>
                  <a:schemeClr val="tx1"/>
                </a:solidFill>
              </a:rPr>
              <a:t>Single </a:t>
            </a:r>
            <a:r>
              <a:rPr lang="en-US" sz="2400" dirty="0">
                <a:solidFill>
                  <a:schemeClr val="tx1"/>
                </a:solidFill>
              </a:rPr>
              <a:t>Switched uplink will use standalone Band 41 and n41 NS_04 </a:t>
            </a:r>
            <a:r>
              <a:rPr lang="en-US" sz="2400" dirty="0" smtClean="0">
                <a:solidFill>
                  <a:schemeClr val="tx1"/>
                </a:solidFill>
              </a:rPr>
              <a:t>A-MPR</a:t>
            </a:r>
            <a:r>
              <a:rPr lang="en-US" sz="2400" dirty="0" smtClean="0">
                <a:solidFill>
                  <a:srgbClr val="FF0000"/>
                </a:solidFill>
              </a:rPr>
              <a:t>, no additional A-MPR simulations and tables are needed for the single PA/antenna architecture.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Reference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References</a:t>
            </a:r>
          </a:p>
        </p:txBody>
      </p:sp>
      <p:sp>
        <p:nvSpPr>
          <p:cNvPr id="131" name="[1] R4-1803062 A-MPR for DC_41A_n41A, Apple GmbH, 3GPP TSG-RAN WG4#86 Meeting, Athens, Greece, Feb 26 –  Mar 2, 2018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/>
              <a:t>[1] R4-1803062 A-MPR for DC_41A_n41A, Apple GmbH, 3GPP TSG-RAN WG4#86 Meeting, Athens, Greece, Feb 26 –  Mar 2, 2018</a:t>
            </a:r>
          </a:p>
          <a:p>
            <a:r>
              <a:rPr dirty="0"/>
              <a:t>[2] R4-1802112 MPR for DC_41A-n41A using single PA architecture, Nokia, 3GPP TSG-RAN WG4#86 Meeting, Athens, Greece, Feb 26 –  Mar 2, 2018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</TotalTime>
  <Words>260</Words>
  <Application>Microsoft Office PowerPoint</Application>
  <PresentationFormat>Custom</PresentationFormat>
  <Paragraphs>20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Calibri</vt:lpstr>
      <vt:lpstr>Helvetica</vt:lpstr>
      <vt:lpstr>Helvetica Light</vt:lpstr>
      <vt:lpstr>Helvetica Neue</vt:lpstr>
      <vt:lpstr>Helvetica Neue Light</vt:lpstr>
      <vt:lpstr>Helvetica Neue Medium</vt:lpstr>
      <vt:lpstr>Helvetica Neue Thin</vt:lpstr>
      <vt:lpstr>White</vt:lpstr>
      <vt:lpstr>PowerPoint Presentation</vt:lpstr>
      <vt:lpstr>Background</vt:lpstr>
      <vt:lpstr>WF on using Single Tx Switched Uplink for DC_41_n41</vt:lpstr>
      <vt:lpstr>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Shvodian, Bill [CTO]</dc:creator>
  <cp:lastModifiedBy>Bill Shvodian</cp:lastModifiedBy>
  <cp:revision>18</cp:revision>
  <dcterms:modified xsi:type="dcterms:W3CDTF">2018-03-01T18:58:54Z</dcterms:modified>
</cp:coreProperties>
</file>