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br>
              <a:rPr lang="en-US" dirty="0"/>
            </a:br>
            <a:r>
              <a:rPr lang="en-US" dirty="0"/>
              <a:t>measurement gaps for dense PRS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	                                                                                                                        R4-1802855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Athens, Greece, 26</a:t>
            </a:r>
            <a:r>
              <a:rPr lang="en-GB" b="1" baseline="30000" dirty="0"/>
              <a:t>th</a:t>
            </a:r>
            <a:r>
              <a:rPr lang="en-GB" b="1" dirty="0"/>
              <a:t> Feb – 2</a:t>
            </a:r>
            <a:r>
              <a:rPr lang="en-GB" b="1" baseline="30000" dirty="0"/>
              <a:t>nd</a:t>
            </a:r>
            <a:r>
              <a:rPr lang="en-GB" b="1" dirty="0"/>
              <a:t> March, 2018</a:t>
            </a:r>
          </a:p>
          <a:p>
            <a:pPr hangingPunct="0"/>
            <a:r>
              <a:rPr lang="en-GB" b="1" dirty="0"/>
              <a:t>Agenda Item: 6.19.4.4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lnSpcReduction="10000"/>
          </a:bodyPr>
          <a:lstStyle/>
          <a:p>
            <a:r>
              <a:rPr lang="sv-SE" dirty="0"/>
              <a:t>More than one new measurement gap patterns are introduced to support dense PRS</a:t>
            </a:r>
          </a:p>
          <a:p>
            <a:pPr lvl="1"/>
            <a:r>
              <a:rPr lang="sv-SE" dirty="0"/>
              <a:t>FFS wether the gap patterns can be used for FDD and TDD</a:t>
            </a:r>
          </a:p>
          <a:p>
            <a:r>
              <a:rPr lang="sv-SE" dirty="0"/>
              <a:t>The new measurement gap patterns are specified in 36.133</a:t>
            </a:r>
          </a:p>
          <a:p>
            <a:r>
              <a:rPr lang="sv-SE" dirty="0"/>
              <a:t>New measurement gap patterns do not have MGL longer than the number of PRS subframes needed to meet RSTD requirements</a:t>
            </a:r>
          </a:p>
          <a:p>
            <a:r>
              <a:rPr lang="sv-SE" dirty="0"/>
              <a:t>UE may indicate a preferred measurement gap pattern ID</a:t>
            </a:r>
          </a:p>
          <a:p>
            <a:pPr lvl="1"/>
            <a:r>
              <a:rPr lang="sv-SE" dirty="0"/>
              <a:t>A measurement gap pattern with a longer MGL may be </a:t>
            </a:r>
            <a:r>
              <a:rPr lang="sv-SE"/>
              <a:t>indicated for </a:t>
            </a:r>
            <a:r>
              <a:rPr lang="sv-SE" dirty="0"/>
              <a:t>CEModeB</a:t>
            </a:r>
          </a:p>
          <a:p>
            <a:r>
              <a:rPr lang="sv-SE" dirty="0"/>
              <a:t>RAN4 to discuss and specify applicable requirements also for UE configured with both a measurement gap pattern for RRM measurements and a new measurement gap pattern for RSTD measurements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4960</TotalTime>
  <Words>117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 measurement gaps for dense PRS</vt:lpstr>
      <vt:lpstr>Proposals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365</cp:revision>
  <dcterms:created xsi:type="dcterms:W3CDTF">2016-04-13T15:12:29Z</dcterms:created>
  <dcterms:modified xsi:type="dcterms:W3CDTF">2018-02-26T08:16:22Z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