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18" autoAdjust="0"/>
    <p:restoredTop sz="94660"/>
  </p:normalViewPr>
  <p:slideViewPr>
    <p:cSldViewPr>
      <p:cViewPr>
        <p:scale>
          <a:sx n="75" d="100"/>
          <a:sy n="75" d="100"/>
        </p:scale>
        <p:origin x="-34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9" Type="http://schemas.microsoft.com/office/2015/10/relationships/revisionInfo" Target="revisionInfo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MSD and IL for LTE-NR DC combinations in range 1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., Vodafone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#84bis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Dubrovnik, Croatia, 9th - 13th October 2017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R4-1711846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04" y="1124745"/>
            <a:ext cx="8964488" cy="4608512"/>
          </a:xfrm>
        </p:spPr>
        <p:txBody>
          <a:bodyPr>
            <a:noAutofit/>
          </a:bodyPr>
          <a:lstStyle/>
          <a:p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It was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agreed that “For cases of “</a:t>
            </a:r>
            <a:r>
              <a:rPr lang="en-US" altLang="ja-JP" sz="1400" i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Reuse” in Table below, improved interference level can also be provided, but in case the values are not agreed by RAN4#85, the same level as that of LTE CA of B42 shall be used for the MSD requirements.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” </a:t>
            </a:r>
            <a:r>
              <a:rPr lang="en-GB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with </a:t>
            </a:r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 side condition that “</a:t>
            </a:r>
            <a:r>
              <a:rPr lang="en-GB" altLang="ja-JP" sz="1400" i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discussion to improve MSD values is not precluded by June</a:t>
            </a:r>
            <a:r>
              <a:rPr lang="en-GB" altLang="ja-JP" sz="1400" i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  <a:r>
              <a:rPr lang="en-GB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”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[</a:t>
            </a:r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R4-1709964]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This WF is a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follow-up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the agreement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above for clarification.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2142480"/>
            <a:ext cx="7143577" cy="3902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4608512"/>
          </a:xfrm>
        </p:spPr>
        <p:txBody>
          <a:bodyPr>
            <a:noAutofit/>
          </a:bodyPr>
          <a:lstStyle/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LTE-NR DC combinations including Band n77 and n78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Unless better MSD values compared to those of LTE CA including Band 42 are agreed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by RAN4#85, the same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interference levels shall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 </a:t>
            </a:r>
            <a:r>
              <a:rPr lang="en-US" altLang="ja-JP" sz="1800" b="1" u="sng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specified with square brackets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After the DC completion in December, it can be discussed if the MSD can be improved as an essential correction until June 2018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this meeting, they are left to FFS</a:t>
            </a: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Unless better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∆TIB/∆RIB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values compared to those of LTE CA including Band 42 are agreed by RAN4#85, the same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values shall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specified</a:t>
            </a:r>
          </a:p>
          <a:p>
            <a:pPr lvl="1"/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all LTE-NR DC combinations which have IM3 of “F</a:t>
            </a:r>
            <a:r>
              <a:rPr lang="en-US" altLang="ja-JP" sz="2200" b="1" baseline="-25000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LTE_UL</a:t>
            </a:r>
            <a:r>
              <a:rPr lang="en-US" altLang="ja-JP" sz="2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– max NR BW”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MSD caused by this IM3 should not be specified due to lower PSD of NR transmission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some critical problems are identified in a certain band, necessity of the MSD can be discussed case-by-case</a:t>
            </a:r>
          </a:p>
          <a:p>
            <a:pPr lvl="1"/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342041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262</Words>
  <Application>Microsoft Office PowerPoint</Application>
  <PresentationFormat>画面に合わせる (4:3)</PresentationFormat>
  <Paragraphs>37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MSD and IL for LTE-NR DC combinations in range 1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DCM2</cp:lastModifiedBy>
  <cp:revision>194</cp:revision>
  <dcterms:created xsi:type="dcterms:W3CDTF">2017-06-28T16:38:30Z</dcterms:created>
  <dcterms:modified xsi:type="dcterms:W3CDTF">2017-10-12T14:07:13Z</dcterms:modified>
</cp:coreProperties>
</file>