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8" r:id="rId3"/>
    <p:sldId id="269" r:id="rId4"/>
    <p:sldId id="270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105" d="100"/>
          <a:sy n="105" d="100"/>
        </p:scale>
        <p:origin x="643" y="10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Maximum Channel Bandwidth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Qualcomm Incorporated 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2914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WG4#82 </a:t>
            </a:r>
            <a:r>
              <a:rPr lang="en-GB" altLang="ja-JP" b="1" dirty="0" err="1"/>
              <a:t>Bis</a:t>
            </a:r>
            <a:endParaRPr lang="en-GB" altLang="ja-JP" b="1" dirty="0"/>
          </a:p>
          <a:p>
            <a:r>
              <a:rPr lang="en-GB" altLang="ja-JP" b="1" dirty="0"/>
              <a:t>Spokane, USA, April 3</a:t>
            </a:r>
            <a:r>
              <a:rPr lang="en-GB" altLang="ja-JP" b="1" baseline="30000" dirty="0"/>
              <a:t>rd</a:t>
            </a:r>
            <a:r>
              <a:rPr lang="en-GB" altLang="ja-JP" b="1" dirty="0"/>
              <a:t>-4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, 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smtClean="0"/>
              <a:t>R4-1704397</a:t>
            </a:r>
            <a:endParaRPr lang="en-US" altLang="ja-JP" b="1" dirty="0"/>
          </a:p>
          <a:p>
            <a:r>
              <a:rPr lang="en-US" altLang="ja-JP" b="1" dirty="0"/>
              <a:t>Agenda : 10.3.1 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010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Support of New Channel Bandwidths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08" y="1031913"/>
            <a:ext cx="8856984" cy="3832752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Addition of new maximum channel bandwidths in a backwards compatible way should be allowed in a future release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The </a:t>
            </a:r>
            <a:r>
              <a:rPr lang="en-US" dirty="0" err="1">
                <a:highlight>
                  <a:srgbClr val="FFFF00"/>
                </a:highlight>
              </a:rPr>
              <a:t>gNB</a:t>
            </a:r>
            <a:r>
              <a:rPr lang="en-US" dirty="0">
                <a:highlight>
                  <a:srgbClr val="FFFF00"/>
                </a:highlight>
              </a:rPr>
              <a:t> may configure a new CHBW that is not supported by legacy UEs </a:t>
            </a:r>
          </a:p>
          <a:p>
            <a:pPr lvl="1"/>
            <a:r>
              <a:rPr lang="en-US" dirty="0"/>
              <a:t>Handling of </a:t>
            </a:r>
            <a:r>
              <a:rPr lang="en-US" strike="sngStrike" dirty="0"/>
              <a:t>a</a:t>
            </a:r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the </a:t>
            </a:r>
            <a:r>
              <a:rPr lang="en-US" dirty="0" err="1">
                <a:highlight>
                  <a:srgbClr val="FFFF00"/>
                </a:highlight>
              </a:rPr>
              <a:t>gNB</a:t>
            </a:r>
            <a:r>
              <a:rPr lang="en-US" dirty="0">
                <a:highlight>
                  <a:srgbClr val="FFFF00"/>
                </a:highlight>
              </a:rPr>
              <a:t> configured </a:t>
            </a:r>
            <a:r>
              <a:rPr lang="en-US" dirty="0"/>
              <a:t>CHBW with CA by the UE</a:t>
            </a:r>
            <a:r>
              <a:rPr lang="en-US" dirty="0">
                <a:highlight>
                  <a:srgbClr val="FFFF00"/>
                </a:highlight>
              </a:rPr>
              <a:t> that does not support the configured CHBW </a:t>
            </a:r>
            <a:r>
              <a:rPr lang="en-US" dirty="0"/>
              <a:t>needs to be supported in the specifications for forward compatibility</a:t>
            </a:r>
          </a:p>
          <a:p>
            <a:pPr lvl="2"/>
            <a:r>
              <a:rPr lang="en-US" dirty="0"/>
              <a:t>RAN1 already agreed this [R1-1706615]</a:t>
            </a:r>
          </a:p>
          <a:p>
            <a:pPr lvl="1"/>
            <a:r>
              <a:rPr lang="en-US" dirty="0" err="1"/>
              <a:t>gNBs</a:t>
            </a:r>
            <a:r>
              <a:rPr lang="en-US" dirty="0"/>
              <a:t> will have to handle UEs that support the </a:t>
            </a:r>
            <a:r>
              <a:rPr lang="en-US" dirty="0" err="1">
                <a:highlight>
                  <a:srgbClr val="FFFF00"/>
                </a:highlight>
              </a:rPr>
              <a:t>gNB</a:t>
            </a:r>
            <a:r>
              <a:rPr lang="en-US" dirty="0">
                <a:highlight>
                  <a:srgbClr val="FFFF00"/>
                </a:highlight>
              </a:rPr>
              <a:t> configured CHBW </a:t>
            </a:r>
            <a:r>
              <a:rPr lang="en-US" dirty="0"/>
              <a:t>with CA such that legacy UEs can still use entire </a:t>
            </a:r>
            <a:r>
              <a:rPr lang="en-US" dirty="0">
                <a:highlight>
                  <a:srgbClr val="FFFF00"/>
                </a:highlight>
              </a:rPr>
              <a:t>aggregated bandwidth </a:t>
            </a:r>
            <a:r>
              <a:rPr lang="en-US" strike="sngStrike" dirty="0"/>
              <a:t>UMBW</a:t>
            </a:r>
          </a:p>
          <a:p>
            <a:pPr lvl="1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41624" y="5832896"/>
            <a:ext cx="1584176" cy="2880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CHBW 400MHz</a:t>
            </a:r>
          </a:p>
        </p:txBody>
      </p:sp>
      <p:sp>
        <p:nvSpPr>
          <p:cNvPr id="5" name="Rectangle 4"/>
          <p:cNvSpPr/>
          <p:nvPr/>
        </p:nvSpPr>
        <p:spPr>
          <a:xfrm>
            <a:off x="2626559" y="5832896"/>
            <a:ext cx="1584176" cy="2880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CHBW 400MHz</a:t>
            </a:r>
          </a:p>
        </p:txBody>
      </p:sp>
      <p:sp>
        <p:nvSpPr>
          <p:cNvPr id="6" name="Rectangle 5"/>
          <p:cNvSpPr/>
          <p:nvPr/>
        </p:nvSpPr>
        <p:spPr>
          <a:xfrm>
            <a:off x="1047956" y="5362302"/>
            <a:ext cx="3162779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UMBW 800MHz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1624" y="6408960"/>
            <a:ext cx="1584176" cy="28803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400MHz</a:t>
            </a:r>
          </a:p>
        </p:txBody>
      </p:sp>
      <p:sp>
        <p:nvSpPr>
          <p:cNvPr id="8" name="Rectangle 7"/>
          <p:cNvSpPr/>
          <p:nvPr/>
        </p:nvSpPr>
        <p:spPr>
          <a:xfrm>
            <a:off x="2625800" y="6408960"/>
            <a:ext cx="1584176" cy="28803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400MHz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794911" y="5337938"/>
            <a:ext cx="3162779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UMBW 800MHz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796136" y="6408960"/>
            <a:ext cx="1584176" cy="28803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400MHz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380312" y="6408960"/>
            <a:ext cx="1584176" cy="28803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400MHz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801709" y="5788831"/>
            <a:ext cx="3162779" cy="2880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CHBW 800MHz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242939" y="4909126"/>
            <a:ext cx="765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Rel.15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01617" y="4909126"/>
            <a:ext cx="1577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Future Release</a:t>
            </a:r>
          </a:p>
        </p:txBody>
      </p:sp>
      <p:sp>
        <p:nvSpPr>
          <p:cNvPr id="26" name="Right Arrow 25"/>
          <p:cNvSpPr/>
          <p:nvPr/>
        </p:nvSpPr>
        <p:spPr>
          <a:xfrm>
            <a:off x="4394304" y="5810863"/>
            <a:ext cx="1080120" cy="3320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4201950" y="5164532"/>
            <a:ext cx="16166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Addition of </a:t>
            </a:r>
          </a:p>
          <a:p>
            <a:pPr algn="ctr"/>
            <a:r>
              <a:rPr lang="en-US" dirty="0"/>
              <a:t>800MHz CHBW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4339" y="5810863"/>
            <a:ext cx="567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gNB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82751" y="6372036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UE</a:t>
            </a:r>
          </a:p>
        </p:txBody>
      </p:sp>
    </p:spTree>
    <p:extLst>
      <p:ext uri="{BB962C8B-B14F-4D97-AF65-F5344CB8AC3E}">
        <p14:creationId xmlns:p14="http://schemas.microsoft.com/office/powerpoint/2010/main" val="2881845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6961"/>
            <a:ext cx="8229600" cy="5256584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Addition of new maximum channel bandwidths is allowed in future releases</a:t>
            </a:r>
          </a:p>
          <a:p>
            <a:pPr lvl="1"/>
            <a:r>
              <a:rPr lang="en-US" dirty="0"/>
              <a:t>NR design should ensure forward compatibility, send LS to RAN1/2 to inform about this agreement</a:t>
            </a:r>
          </a:p>
          <a:p>
            <a:r>
              <a:rPr lang="en-US" dirty="0"/>
              <a:t>UE is allowed to </a:t>
            </a:r>
            <a:r>
              <a:rPr lang="en-US" dirty="0">
                <a:highlight>
                  <a:srgbClr val="FFFF00"/>
                </a:highlight>
              </a:rPr>
              <a:t>operate within a </a:t>
            </a:r>
            <a:r>
              <a:rPr lang="en-US" strike="sngStrike" dirty="0"/>
              <a:t>maximum</a:t>
            </a:r>
            <a:r>
              <a:rPr lang="en-US" dirty="0"/>
              <a:t> </a:t>
            </a:r>
            <a:r>
              <a:rPr lang="en-US" dirty="0" err="1">
                <a:highlight>
                  <a:srgbClr val="FFFF00"/>
                </a:highlight>
              </a:rPr>
              <a:t>gNB</a:t>
            </a:r>
            <a:r>
              <a:rPr lang="en-US" dirty="0">
                <a:highlight>
                  <a:srgbClr val="FFFF00"/>
                </a:highlight>
              </a:rPr>
              <a:t> configured </a:t>
            </a:r>
            <a:r>
              <a:rPr lang="en-US" dirty="0"/>
              <a:t>CHBW </a:t>
            </a:r>
            <a:r>
              <a:rPr lang="en-US" dirty="0">
                <a:highlight>
                  <a:srgbClr val="FFFF00"/>
                </a:highlight>
              </a:rPr>
              <a:t>that it does not support</a:t>
            </a:r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using</a:t>
            </a:r>
            <a:r>
              <a:rPr lang="en-US" dirty="0"/>
              <a:t> CA combinations</a:t>
            </a:r>
          </a:p>
          <a:p>
            <a:pPr lvl="1"/>
            <a:r>
              <a:rPr lang="en-US" dirty="0"/>
              <a:t>For example, with 400MHz UE can support 2x200MHz or 4x100MHz </a:t>
            </a:r>
            <a:r>
              <a:rPr lang="en-US" dirty="0">
                <a:highlight>
                  <a:srgbClr val="FFFF00"/>
                </a:highlight>
              </a:rPr>
              <a:t>even if the </a:t>
            </a:r>
            <a:r>
              <a:rPr lang="en-US" dirty="0" err="1">
                <a:highlight>
                  <a:srgbClr val="FFFF00"/>
                </a:highlight>
              </a:rPr>
              <a:t>gNB</a:t>
            </a:r>
            <a:r>
              <a:rPr lang="en-US" dirty="0">
                <a:highlight>
                  <a:srgbClr val="FFFF00"/>
                </a:highlight>
              </a:rPr>
              <a:t> has configured 400MHz channel bandwidth</a:t>
            </a:r>
          </a:p>
          <a:p>
            <a:pPr lvl="2"/>
            <a:r>
              <a:rPr lang="en-US" dirty="0"/>
              <a:t>UE can process the “CCs” independently from a baseband point of view</a:t>
            </a:r>
          </a:p>
          <a:p>
            <a:pPr lvl="2"/>
            <a:r>
              <a:rPr lang="en-US" dirty="0"/>
              <a:t>Each CC bandwidth is from the set of channel bandwidths defined for that band</a:t>
            </a:r>
          </a:p>
          <a:p>
            <a:pPr lvl="2"/>
            <a:r>
              <a:rPr lang="en-US" dirty="0"/>
              <a:t>Which combinations are allowed is FFS</a:t>
            </a:r>
          </a:p>
          <a:p>
            <a:pPr lvl="1"/>
            <a:r>
              <a:rPr lang="en-US" dirty="0"/>
              <a:t>Assumption is that there is no </a:t>
            </a:r>
            <a:r>
              <a:rPr lang="en-US" dirty="0" err="1"/>
              <a:t>guardband</a:t>
            </a:r>
            <a:r>
              <a:rPr lang="en-US" dirty="0"/>
              <a:t> between CCs</a:t>
            </a:r>
          </a:p>
          <a:p>
            <a:pPr lvl="2"/>
            <a:r>
              <a:rPr lang="en-US" dirty="0"/>
              <a:t>To be checked and confirmed by RAN4</a:t>
            </a:r>
          </a:p>
          <a:p>
            <a:r>
              <a:rPr lang="en-US" strike="sngStrike" dirty="0"/>
              <a:t>The</a:t>
            </a:r>
            <a:r>
              <a:rPr lang="en-US" dirty="0"/>
              <a:t> </a:t>
            </a:r>
            <a:r>
              <a:rPr lang="en-US" strike="sngStrike" dirty="0"/>
              <a:t>set of channel</a:t>
            </a:r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All defined channel bandwidths should be supportable by at least one type of UE and </a:t>
            </a:r>
            <a:r>
              <a:rPr lang="en-US" dirty="0"/>
              <a:t>will be defined in the UE and BS specs</a:t>
            </a:r>
          </a:p>
          <a:p>
            <a:r>
              <a:rPr lang="en-US" dirty="0"/>
              <a:t>The set of channel bandwidths will be band and SCS specific</a:t>
            </a:r>
          </a:p>
          <a:p>
            <a:r>
              <a:rPr lang="en-US" dirty="0">
                <a:highlight>
                  <a:srgbClr val="FFFF00"/>
                </a:highlight>
              </a:rPr>
              <a:t>The set of RF bandwidths supportable by BS can be larger than the set of channel bandwidths</a:t>
            </a:r>
          </a:p>
          <a:p>
            <a:pPr lvl="2"/>
            <a:endParaRPr lang="en-US" dirty="0"/>
          </a:p>
          <a:p>
            <a:pPr marL="914400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846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Maximum channel bandwidth (CHBW) in Rel. 15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1"/>
            <a:ext cx="8229600" cy="388843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For bands below 6GHz</a:t>
            </a:r>
          </a:p>
          <a:p>
            <a:pPr lvl="1"/>
            <a:r>
              <a:rPr lang="en-US" dirty="0"/>
              <a:t>100MHz maximum CHBW</a:t>
            </a:r>
          </a:p>
          <a:p>
            <a:r>
              <a:rPr lang="en-US" dirty="0"/>
              <a:t>For bands above 24GHz</a:t>
            </a:r>
          </a:p>
          <a:p>
            <a:pPr lvl="1"/>
            <a:r>
              <a:rPr lang="en-US" dirty="0"/>
              <a:t>400MHz maximum CHBW</a:t>
            </a:r>
          </a:p>
          <a:p>
            <a:r>
              <a:rPr lang="en-US" dirty="0"/>
              <a:t>Whether different maximum channel bandwidths are defined for different SCS is FFS</a:t>
            </a:r>
          </a:p>
          <a:p>
            <a:r>
              <a:rPr lang="en-US" dirty="0">
                <a:highlight>
                  <a:srgbClr val="FFFF00"/>
                </a:highlight>
              </a:rPr>
              <a:t>Not all UEs need to support the maximum channel </a:t>
            </a:r>
            <a:r>
              <a:rPr lang="en-US" dirty="0" smtClean="0">
                <a:highlight>
                  <a:srgbClr val="FFFF00"/>
                </a:highlight>
              </a:rPr>
              <a:t>bandwidth </a:t>
            </a:r>
            <a:r>
              <a:rPr lang="en-US" dirty="0">
                <a:highlight>
                  <a:srgbClr val="FFFF00"/>
                </a:highlight>
              </a:rPr>
              <a:t>but  there must be at least one type of UE that can support it.</a:t>
            </a:r>
          </a:p>
        </p:txBody>
      </p:sp>
    </p:spTree>
    <p:extLst>
      <p:ext uri="{BB962C8B-B14F-4D97-AF65-F5344CB8AC3E}">
        <p14:creationId xmlns:p14="http://schemas.microsoft.com/office/powerpoint/2010/main" val="3869087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1840</TotalTime>
  <Words>381</Words>
  <Application>Microsoft Office PowerPoint</Application>
  <PresentationFormat>On-screen Show (4:3)</PresentationFormat>
  <Paragraphs>48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Office テーマ</vt:lpstr>
      <vt:lpstr>WF on Maximum Channel Bandwidth</vt:lpstr>
      <vt:lpstr>Support of New Channel Bandwidths</vt:lpstr>
      <vt:lpstr>Agreements</vt:lpstr>
      <vt:lpstr>Maximum channel bandwidth (CHBW) in Rel. 15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Gheorghiu, Valentin</cp:lastModifiedBy>
  <cp:revision>129</cp:revision>
  <dcterms:created xsi:type="dcterms:W3CDTF">2017-01-18T16:32:26Z</dcterms:created>
  <dcterms:modified xsi:type="dcterms:W3CDTF">2017-04-07T18:27:15Z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-1516664293</vt:i4>
  </property>
  <property fmtid="{D5CDD505-2E9C-101B-9397-08002B2CF9AE}" pid="3" name="_NewReviewCycle">
    <vt:lpwstr/>
  </property>
  <property fmtid="{D5CDD505-2E9C-101B-9397-08002B2CF9AE}" pid="4" name="_EmailSubject">
    <vt:lpwstr>WF on maximum channel bandwidth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Valentin Gheorghiu</vt:lpwstr>
  </property>
  <property fmtid="{D5CDD505-2E9C-101B-9397-08002B2CF9AE}" pid="7" name="_PreviousAdHocReviewCycleID">
    <vt:i4>645647987</vt:i4>
  </property>
</Properties>
</file>