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  <p:sldId id="261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31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2017/4/8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b="1" dirty="0"/>
              <a:t>WF on </a:t>
            </a:r>
            <a:r>
              <a:rPr lang="en-US" altLang="ja-JP" b="1" dirty="0" smtClean="0"/>
              <a:t>TRP </a:t>
            </a:r>
            <a:r>
              <a:rPr lang="en-US" altLang="ja-JP" b="1" dirty="0"/>
              <a:t>accuracy requirements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DOCOMO, INC</a:t>
            </a:r>
            <a:r>
              <a:rPr lang="en-US" altLang="ja-JP" dirty="0" smtClean="0"/>
              <a:t>.,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0000"/>
                </a:solidFill>
                <a:ea typeface="MS PGothic" pitchFamily="34" charset="-128"/>
              </a:rPr>
              <a:t>R4-1704340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#</a:t>
            </a:r>
            <a:r>
              <a:rPr lang="en-US" altLang="ja-JP" b="1" dirty="0" smtClean="0"/>
              <a:t>82</a:t>
            </a:r>
          </a:p>
          <a:p>
            <a:r>
              <a:rPr lang="en-US" altLang="ja-JP" b="1" dirty="0"/>
              <a:t>Spokane, US, 3rd – 7th April, </a:t>
            </a:r>
            <a:r>
              <a:rPr lang="en-US" altLang="ja-JP" b="1" dirty="0" smtClean="0"/>
              <a:t>2017</a:t>
            </a:r>
            <a:endParaRPr lang="en-US" altLang="ja-JP" b="1" dirty="0"/>
          </a:p>
          <a:p>
            <a:pPr hangingPunct="0"/>
            <a:r>
              <a:rPr lang="en-US" altLang="ja-JP" b="1" dirty="0" smtClean="0"/>
              <a:t>Agenda </a:t>
            </a:r>
            <a:r>
              <a:rPr lang="en-US" altLang="ja-JP" b="1" dirty="0"/>
              <a:t>Item:</a:t>
            </a:r>
            <a:r>
              <a:rPr lang="ja-JP" altLang="en-US" b="1" dirty="0"/>
              <a:t> </a:t>
            </a:r>
            <a:r>
              <a:rPr lang="en-GB" altLang="ja-JP" b="1" dirty="0" smtClean="0"/>
              <a:t>9.12.2.</a:t>
            </a:r>
            <a:r>
              <a:rPr lang="en-US" altLang="ja-JP" b="1" dirty="0" smtClean="0"/>
              <a:t>8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364990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Agreements</a:t>
            </a:r>
            <a:br>
              <a:rPr kumimoji="1" lang="en-US" altLang="ja-JP" dirty="0" smtClean="0"/>
            </a:br>
            <a:r>
              <a:rPr lang="en-US" altLang="ja-JP" dirty="0" smtClean="0"/>
              <a:t>(OTA BS output power requirement)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00200" y="1700808"/>
            <a:ext cx="8764288" cy="4896544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In Rel-15 </a:t>
            </a:r>
            <a:r>
              <a:rPr lang="en-US" altLang="ja-JP" dirty="0" err="1" smtClean="0"/>
              <a:t>eAAS</a:t>
            </a:r>
            <a:r>
              <a:rPr lang="en-US" altLang="ja-JP" dirty="0" smtClean="0"/>
              <a:t>, TRP </a:t>
            </a:r>
            <a:r>
              <a:rPr lang="en-US" altLang="ja-JP" dirty="0"/>
              <a:t>accuracy should be specified </a:t>
            </a:r>
            <a:r>
              <a:rPr lang="en-US" altLang="ja-JP" dirty="0" smtClean="0"/>
              <a:t>in </a:t>
            </a:r>
            <a:r>
              <a:rPr lang="en-US" altLang="ja-JP" dirty="0"/>
              <a:t>core </a:t>
            </a:r>
            <a:r>
              <a:rPr lang="en-US" altLang="ja-JP" dirty="0" smtClean="0"/>
              <a:t>specification as part of the OTA BS output power requirements.</a:t>
            </a:r>
          </a:p>
          <a:p>
            <a:r>
              <a:rPr lang="en-US" altLang="ja-JP" strike="sngStrike" dirty="0" smtClean="0">
                <a:solidFill>
                  <a:srgbClr val="0000FF"/>
                </a:solidFill>
              </a:rPr>
              <a:t>[2.0]dB for </a:t>
            </a:r>
            <a:r>
              <a:rPr lang="en-US" altLang="ja-JP" dirty="0"/>
              <a:t>OTA BS output </a:t>
            </a:r>
            <a:r>
              <a:rPr lang="en-US" altLang="ja-JP" dirty="0" smtClean="0"/>
              <a:t>power </a:t>
            </a:r>
            <a:r>
              <a:rPr lang="en-US" altLang="ja-JP" dirty="0"/>
              <a:t> </a:t>
            </a:r>
            <a:r>
              <a:rPr lang="en-US" altLang="ja-JP" dirty="0" smtClean="0"/>
              <a:t>accuracy </a:t>
            </a:r>
            <a:r>
              <a:rPr lang="en-US" altLang="ja-JP" dirty="0" smtClean="0">
                <a:solidFill>
                  <a:srgbClr val="0000FF"/>
                </a:solidFill>
              </a:rPr>
              <a:t>value</a:t>
            </a:r>
            <a:r>
              <a:rPr lang="en-US" altLang="ja-JP" dirty="0" smtClean="0"/>
              <a:t> </a:t>
            </a:r>
            <a:r>
              <a:rPr lang="en-US" altLang="ja-JP" strike="sngStrike" dirty="0" smtClean="0">
                <a:solidFill>
                  <a:srgbClr val="0000FF"/>
                </a:solidFill>
              </a:rPr>
              <a:t>requirements</a:t>
            </a:r>
            <a:r>
              <a:rPr lang="en-US" altLang="ja-JP" strike="sngStrike" dirty="0" smtClean="0"/>
              <a:t> </a:t>
            </a:r>
            <a:r>
              <a:rPr lang="en-US" altLang="ja-JP" dirty="0" smtClean="0"/>
              <a:t>using </a:t>
            </a:r>
            <a:r>
              <a:rPr lang="en-US" altLang="ja-JP" dirty="0" smtClean="0"/>
              <a:t>TRP </a:t>
            </a:r>
            <a:r>
              <a:rPr lang="en-US" altLang="ja-JP" dirty="0" smtClean="0">
                <a:solidFill>
                  <a:srgbClr val="0000FF"/>
                </a:solidFill>
              </a:rPr>
              <a:t>is FFS</a:t>
            </a:r>
            <a:r>
              <a:rPr lang="en-US" altLang="ja-JP" dirty="0" smtClean="0"/>
              <a:t>.</a:t>
            </a:r>
          </a:p>
          <a:p>
            <a:pPr lvl="1"/>
            <a:r>
              <a:rPr lang="en-US" altLang="ja-JP" dirty="0" smtClean="0">
                <a:solidFill>
                  <a:srgbClr val="0000FF"/>
                </a:solidFill>
              </a:rPr>
              <a:t>Interested companies propose accuracy value in RAN4#83.</a:t>
            </a:r>
            <a:endParaRPr lang="en-US" altLang="ja-JP" dirty="0" smtClean="0">
              <a:solidFill>
                <a:srgbClr val="0000FF"/>
              </a:solidFill>
            </a:endParaRPr>
          </a:p>
          <a:p>
            <a:endParaRPr lang="en-GB" altLang="ja-JP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7524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sv-SE" altLang="ja-JP" sz="10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明朝" pitchFamily="17" charset="-128"/>
                <a:cs typeface="Times New Roman" pitchFamily="18" charset="0"/>
              </a:rPr>
              <a:t>[</a:t>
            </a:r>
            <a:r>
              <a:rPr kumimoji="1" lang="sv-SE" altLang="ja-JP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rPr>
              <a:t> </a:t>
            </a:r>
            <a:endParaRPr kumimoji="1" lang="sv-SE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7395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Open issues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How Maximum output power condition for conformance testing of other RF requirements is demonstrated either TRP or EIRP.</a:t>
            </a:r>
          </a:p>
          <a:p>
            <a:r>
              <a:rPr lang="en-US" altLang="ja-JP" dirty="0" smtClean="0">
                <a:solidFill>
                  <a:srgbClr val="FF0000"/>
                </a:solidFill>
              </a:rPr>
              <a:t>Details of </a:t>
            </a:r>
            <a:r>
              <a:rPr lang="en-US" altLang="ja-JP" dirty="0" smtClean="0"/>
              <a:t>declarations required for maximum TRP and maximum EIRP </a:t>
            </a:r>
            <a:r>
              <a:rPr lang="en-US" altLang="ja-JP" dirty="0" smtClean="0">
                <a:solidFill>
                  <a:srgbClr val="FF0000"/>
                </a:solidFill>
              </a:rPr>
              <a:t>(e.g., per system, per cell, per beam etc</a:t>
            </a:r>
            <a:r>
              <a:rPr lang="en-US" altLang="ja-JP" dirty="0" smtClean="0">
                <a:solidFill>
                  <a:srgbClr val="FF0000"/>
                </a:solidFill>
              </a:rPr>
              <a:t>.)</a:t>
            </a:r>
          </a:p>
          <a:p>
            <a:r>
              <a:rPr lang="en-US" altLang="ja-JP" dirty="0" smtClean="0">
                <a:solidFill>
                  <a:srgbClr val="0000FF"/>
                </a:solidFill>
              </a:rPr>
              <a:t>Accuracy </a:t>
            </a:r>
            <a:r>
              <a:rPr lang="en-US" altLang="ja-JP" dirty="0">
                <a:solidFill>
                  <a:srgbClr val="0000FF"/>
                </a:solidFill>
              </a:rPr>
              <a:t>value </a:t>
            </a:r>
            <a:r>
              <a:rPr lang="en-US" altLang="ja-JP" dirty="0" smtClean="0">
                <a:solidFill>
                  <a:srgbClr val="0000FF"/>
                </a:solidFill>
              </a:rPr>
              <a:t>using </a:t>
            </a:r>
            <a:r>
              <a:rPr lang="en-US" altLang="ja-JP" dirty="0">
                <a:solidFill>
                  <a:srgbClr val="0000FF"/>
                </a:solidFill>
              </a:rPr>
              <a:t>TRP</a:t>
            </a:r>
            <a:endParaRPr lang="en-US" altLang="ja-JP" dirty="0" smtClean="0">
              <a:solidFill>
                <a:srgbClr val="0000FF"/>
              </a:solidFill>
            </a:endParaRP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1380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Agreements</a:t>
            </a:r>
            <a:br>
              <a:rPr lang="en-US" altLang="ja-JP" dirty="0"/>
            </a:br>
            <a:r>
              <a:rPr lang="en-US" altLang="ja-JP" dirty="0"/>
              <a:t>(</a:t>
            </a:r>
            <a:r>
              <a:rPr lang="en-US" altLang="ja-JP" dirty="0" smtClean="0"/>
              <a:t>TRP definition)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517231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In core/conformance specifications, definition of TRP should be defined as </a:t>
            </a:r>
            <a:r>
              <a:rPr lang="en-US" altLang="ja-JP" dirty="0"/>
              <a:t>the </a:t>
            </a:r>
            <a:r>
              <a:rPr lang="en-US" altLang="ja-JP" dirty="0" smtClean="0"/>
              <a:t>integral as below.</a:t>
            </a:r>
          </a:p>
          <a:p>
            <a:endParaRPr lang="en-US" altLang="ja-JP" dirty="0"/>
          </a:p>
          <a:p>
            <a:r>
              <a:rPr lang="en-US" altLang="ja-JP" dirty="0" smtClean="0"/>
              <a:t>In actual measurement, approximated TRP will be used which is sum of discrete samples.</a:t>
            </a:r>
            <a:endParaRPr lang="en-US" altLang="ja-JP" dirty="0"/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960796"/>
              </p:ext>
            </p:extLst>
          </p:nvPr>
        </p:nvGraphicFramePr>
        <p:xfrm>
          <a:off x="2195736" y="2564904"/>
          <a:ext cx="4587619" cy="772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数式" r:id="rId3" imgW="2336760" imgH="393480" progId="Equation.3">
                  <p:embed/>
                </p:oleObj>
              </mc:Choice>
              <mc:Fallback>
                <p:oleObj name="数式" r:id="rId3" imgW="233676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95736" y="2564904"/>
                        <a:ext cx="4587619" cy="7729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0936057"/>
              </p:ext>
            </p:extLst>
          </p:nvPr>
        </p:nvGraphicFramePr>
        <p:xfrm>
          <a:off x="2000250" y="5283200"/>
          <a:ext cx="4837113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数式" r:id="rId5" imgW="2463480" imgH="431640" progId="Equation.3">
                  <p:embed/>
                </p:oleObj>
              </mc:Choice>
              <mc:Fallback>
                <p:oleObj name="数式" r:id="rId5" imgW="2463480" imgH="431640" progId="Equation.3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50" y="5283200"/>
                        <a:ext cx="4837113" cy="847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757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</TotalTime>
  <Words>160</Words>
  <Application>Microsoft Office PowerPoint</Application>
  <PresentationFormat>画面に合わせる (4:3)</PresentationFormat>
  <Paragraphs>19</Paragraphs>
  <Slides>4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6" baseType="lpstr">
      <vt:lpstr>Office テーマ</vt:lpstr>
      <vt:lpstr>数式</vt:lpstr>
      <vt:lpstr>WF on TRP accuracy requirements</vt:lpstr>
      <vt:lpstr>Agreements (OTA BS output power requirement)</vt:lpstr>
      <vt:lpstr>Open issues</vt:lpstr>
      <vt:lpstr>Agreements (TRP definition)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DCM(SO)</cp:lastModifiedBy>
  <cp:revision>58</cp:revision>
  <dcterms:created xsi:type="dcterms:W3CDTF">2016-11-16T01:21:36Z</dcterms:created>
  <dcterms:modified xsi:type="dcterms:W3CDTF">2017-04-07T19:39:46Z</dcterms:modified>
</cp:coreProperties>
</file>