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56" r:id="rId6"/>
    <p:sldId id="359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83" d="100"/>
          <a:sy n="83" d="100"/>
        </p:scale>
        <p:origin x="15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altLang="en-US" sz="4000" dirty="0" smtClean="0"/>
              <a:t>GNSS side conditions for V2V </a:t>
            </a:r>
            <a:r>
              <a:rPr lang="en-GB" altLang="en-US" sz="4000" dirty="0"/>
              <a:t>performance </a:t>
            </a:r>
            <a:r>
              <a:rPr lang="en-GB" altLang="en-US" sz="4000" dirty="0" smtClean="0"/>
              <a:t>requirements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Qualcomm, CATT, LGE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6081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2bis</a:t>
            </a:r>
            <a:br>
              <a:rPr lang="en-US" altLang="zh-CN" sz="1800" b="1" dirty="0" smtClean="0"/>
            </a:br>
            <a:r>
              <a:rPr lang="en-GB" sz="1800" b="1" dirty="0"/>
              <a:t>Spokane, USA, 3 - 7 April 2017</a:t>
            </a:r>
            <a:endParaRPr lang="en-US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Item: 7.</a:t>
            </a:r>
            <a:r>
              <a:rPr lang="en-GB" sz="1800" b="1" dirty="0" smtClean="0"/>
              <a:t>15.3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5" y="323850"/>
            <a:ext cx="13211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R4-1704298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Two </a:t>
            </a:r>
            <a:r>
              <a:rPr lang="en-GB" sz="2000" dirty="0"/>
              <a:t>types of GNSS side conditions for RRM performance requirements were </a:t>
            </a:r>
            <a:r>
              <a:rPr lang="en-GB" sz="2000" dirty="0" smtClean="0"/>
              <a:t>defined in TS 36.133 </a:t>
            </a:r>
            <a:r>
              <a:rPr lang="en-GB" sz="2000" dirty="0"/>
              <a:t>for the scenarios when GNSS assistance is </a:t>
            </a:r>
            <a:r>
              <a:rPr lang="en-GB" sz="2000" dirty="0" smtClean="0"/>
              <a:t>available </a:t>
            </a:r>
            <a:r>
              <a:rPr lang="en-GB" sz="2000" dirty="0"/>
              <a:t>and for the conditions when it is not available </a:t>
            </a:r>
            <a:endParaRPr lang="en-GB" sz="2000" dirty="0" smtClean="0"/>
          </a:p>
          <a:p>
            <a:pPr lvl="1"/>
            <a:r>
              <a:rPr lang="en-GB" i="1" dirty="0" smtClean="0"/>
              <a:t>GNSS Condition #1: The </a:t>
            </a:r>
            <a:r>
              <a:rPr lang="en-GB" i="1" dirty="0"/>
              <a:t>conditions for GNSS reliability requirements are defined in Table 6.7 in TS 36.171 when GNSS assistance data available at the UE.</a:t>
            </a:r>
            <a:endParaRPr lang="en-GB" dirty="0"/>
          </a:p>
          <a:p>
            <a:pPr lvl="1"/>
            <a:r>
              <a:rPr lang="en-GB" i="1" dirty="0"/>
              <a:t>GNSS Condition </a:t>
            </a:r>
            <a:r>
              <a:rPr lang="en-GB" i="1" dirty="0" smtClean="0"/>
              <a:t>#2: </a:t>
            </a:r>
            <a:r>
              <a:rPr lang="en-GB" i="1" dirty="0"/>
              <a:t>The conditions for GNSS reliability requirements are defined in Table B.6.1-1 when there is </a:t>
            </a:r>
            <a:r>
              <a:rPr lang="en-GB" i="1" dirty="0" smtClean="0"/>
              <a:t>no </a:t>
            </a:r>
            <a:r>
              <a:rPr lang="en-GB" i="1" dirty="0"/>
              <a:t>GNSS assistance data available at the UE</a:t>
            </a:r>
            <a:r>
              <a:rPr lang="en-GB" i="1" dirty="0" smtClean="0"/>
              <a:t>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/>
              <a:t>GNSS side conditions for </a:t>
            </a:r>
            <a:r>
              <a:rPr lang="en-GB" dirty="0" smtClean="0"/>
              <a:t>V2V/V2X </a:t>
            </a:r>
            <a:r>
              <a:rPr lang="en-GB" dirty="0"/>
              <a:t>RRM </a:t>
            </a:r>
            <a:r>
              <a:rPr lang="en-GB" dirty="0" smtClean="0"/>
              <a:t>performance </a:t>
            </a:r>
            <a:r>
              <a:rPr lang="en-GB" dirty="0"/>
              <a:t>requirements are ambiguous and </a:t>
            </a:r>
            <a:r>
              <a:rPr lang="en-GB" dirty="0" smtClean="0"/>
              <a:t>conformance test case cannot be defined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For V2V/V2X UE demodulation </a:t>
            </a:r>
            <a:r>
              <a:rPr lang="en-GB" dirty="0"/>
              <a:t>performance requirements </a:t>
            </a:r>
            <a:r>
              <a:rPr lang="en-US" dirty="0" smtClean="0"/>
              <a:t>similar GNSS side conditions are expected to be used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RAN4 does not have consensus on the possible impacts of GNSS assistance availability on the test duration</a:t>
            </a:r>
          </a:p>
          <a:p>
            <a:pPr marL="742950" lvl="2" indent="-342900"/>
            <a:r>
              <a:rPr lang="en-US" dirty="0" smtClean="0"/>
              <a:t>Some companies think that in case GNSS assistance is not available the test duration may be large (e.g. &gt; 15min)</a:t>
            </a: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8762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GNSS side conditions and availability of GNSS assistance information are FFS and need to be decided for the RRM performance requirements definition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Candidate options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/>
              <a:t>Option </a:t>
            </a:r>
            <a:r>
              <a:rPr lang="en-US" sz="1600" dirty="0"/>
              <a:t>1</a:t>
            </a:r>
            <a:r>
              <a:rPr lang="en-US" sz="1600" dirty="0" smtClean="0"/>
              <a:t>: Use </a:t>
            </a:r>
            <a:r>
              <a:rPr lang="en-US" sz="1600" dirty="0"/>
              <a:t>GNSS Condition #1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Option </a:t>
            </a:r>
            <a:r>
              <a:rPr lang="en-US" sz="1600" dirty="0" smtClean="0"/>
              <a:t>2: </a:t>
            </a:r>
            <a:r>
              <a:rPr lang="en-US" sz="1600" dirty="0"/>
              <a:t>Use </a:t>
            </a:r>
            <a:r>
              <a:rPr lang="en-US" sz="1600" dirty="0" smtClean="0"/>
              <a:t>GNSS </a:t>
            </a:r>
            <a:r>
              <a:rPr lang="en-US" sz="1600" dirty="0"/>
              <a:t>Condition #2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Option </a:t>
            </a:r>
            <a:r>
              <a:rPr lang="en-US" sz="1600" dirty="0" smtClean="0"/>
              <a:t>3: </a:t>
            </a:r>
            <a:r>
              <a:rPr lang="en-US" sz="1600" dirty="0"/>
              <a:t>Use </a:t>
            </a:r>
            <a:r>
              <a:rPr lang="en-US" sz="1600" dirty="0" smtClean="0"/>
              <a:t>GNSS </a:t>
            </a:r>
            <a:r>
              <a:rPr lang="en-US" sz="1600" dirty="0"/>
              <a:t>Condition </a:t>
            </a:r>
            <a:r>
              <a:rPr lang="en-US" sz="1600" dirty="0" smtClean="0"/>
              <a:t>#1 and GNSS </a:t>
            </a:r>
            <a:r>
              <a:rPr lang="en-US" sz="1600" dirty="0"/>
              <a:t>Condition #2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/>
              <a:t>Option 4: Do not define the performance requirements</a:t>
            </a:r>
            <a:endParaRPr lang="en-US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Criteria to make downselection is FFS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E.g. </a:t>
            </a:r>
            <a:r>
              <a:rPr lang="en-US" sz="1600" dirty="0" smtClean="0"/>
              <a:t>condition </a:t>
            </a:r>
            <a:r>
              <a:rPr lang="en-US" sz="1600" dirty="0"/>
              <a:t>#2 </a:t>
            </a:r>
            <a:r>
              <a:rPr lang="en-US" sz="1600" dirty="0" smtClean="0"/>
              <a:t>can be </a:t>
            </a:r>
            <a:r>
              <a:rPr lang="en-US" sz="1600" dirty="0"/>
              <a:t>used if average test time is less than x minutes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Request </a:t>
            </a:r>
            <a:r>
              <a:rPr lang="en-US" sz="2000" dirty="0"/>
              <a:t>RAN5 </a:t>
            </a:r>
            <a:r>
              <a:rPr lang="en-US" sz="2000" dirty="0" smtClean="0"/>
              <a:t>on further inputs on the feasibility of using GNSS side Condition #1 and #2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e.g. impact on test </a:t>
            </a:r>
            <a:r>
              <a:rPr lang="en-US" sz="1800" dirty="0"/>
              <a:t>time, feasibility of providing GNSS </a:t>
            </a:r>
            <a:r>
              <a:rPr lang="en-US" sz="1800" dirty="0" smtClean="0"/>
              <a:t>assistance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Companies are encouraged to provide more details on the expected inputs from RAN5, criteria for Option downselection and draft LS in RAN4 #83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9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17c5c574-4f42-45b3-8a7f-77d8e859d07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8274</TotalTime>
  <Words>330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WF on GNSS side conditions for V2V performance requirements</vt:lpstr>
      <vt:lpstr>Background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</cp:lastModifiedBy>
  <cp:revision>730</cp:revision>
  <dcterms:created xsi:type="dcterms:W3CDTF">2013-05-13T16:02:00Z</dcterms:created>
  <dcterms:modified xsi:type="dcterms:W3CDTF">2017-04-07T22:26:51Z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2017-04-04 06:37:51Z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