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8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>
        <p:scale>
          <a:sx n="100" d="100"/>
          <a:sy n="100" d="100"/>
        </p:scale>
        <p:origin x="-4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4/7/2017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xmlns="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WF on indoor positioning core requirement maintenance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HiSilicon,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82bis                                                        R4-170xxxx</a:t>
            </a:r>
            <a:endParaRPr lang="en-US" altLang="sv-SE" sz="2000" b="1" dirty="0"/>
          </a:p>
          <a:p>
            <a:pPr>
              <a:buNone/>
            </a:pPr>
            <a:r>
              <a:rPr lang="en-GB" altLang="zh-CN" sz="2000" b="1" dirty="0" smtClean="0"/>
              <a:t>Spokane, US, April 3 - 7, 2017</a:t>
            </a:r>
            <a:endParaRPr lang="zh-CN" altLang="zh-CN" sz="2000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en-GB" altLang="zh-CN" sz="2000" dirty="0" smtClean="0"/>
              <a:t>7.23.1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-243408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Proposal: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79512" y="620688"/>
            <a:ext cx="8712968" cy="5113337"/>
          </a:xfrm>
        </p:spPr>
        <p:txBody>
          <a:bodyPr/>
          <a:lstStyle/>
          <a:p>
            <a:pPr lvl="1">
              <a:buNone/>
            </a:pPr>
            <a:r>
              <a:rPr lang="en-US" altLang="zh-CN" sz="1400" b="1" dirty="0" smtClean="0"/>
              <a:t>RAN4 will specify the following requirements for indoor positioning:</a:t>
            </a:r>
            <a:endParaRPr lang="en-GB" altLang="zh-CN" sz="1400" b="1" dirty="0" smtClean="0"/>
          </a:p>
          <a:p>
            <a:pPr lvl="1">
              <a:buNone/>
            </a:pPr>
            <a:r>
              <a:rPr lang="en-GB" altLang="zh-CN" sz="1400" b="1" dirty="0" smtClean="0"/>
              <a:t>Shared PCI using PRS-ID</a:t>
            </a:r>
          </a:p>
          <a:p>
            <a:pPr lvl="1"/>
            <a:r>
              <a:rPr lang="en-GB" altLang="zh-CN" sz="1400" dirty="0" smtClean="0"/>
              <a:t> Align terminology with RAN2 by introducing TP and PRS-only beacon concepts </a:t>
            </a:r>
          </a:p>
          <a:p>
            <a:pPr lvl="1">
              <a:buNone/>
            </a:pPr>
            <a:endParaRPr lang="en-GB" altLang="zh-CN" sz="1400" b="1" dirty="0" smtClean="0"/>
          </a:p>
          <a:p>
            <a:pPr lvl="1">
              <a:buNone/>
            </a:pPr>
            <a:r>
              <a:rPr lang="en-GB" altLang="zh-CN" sz="1400" b="1" dirty="0" smtClean="0"/>
              <a:t>Sharing PCI using muting:</a:t>
            </a:r>
          </a:p>
          <a:p>
            <a:pPr lvl="1"/>
            <a:r>
              <a:rPr lang="en-GB" altLang="zh-CN" sz="1400" dirty="0" smtClean="0"/>
              <a:t> Scaling the measurement time in order to keep the same number of PRS occasions per cell above side condition</a:t>
            </a:r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r>
              <a:rPr lang="en-US" altLang="zh-CN" sz="1400" b="1" dirty="0" smtClean="0"/>
              <a:t>CRS+PRS</a:t>
            </a:r>
          </a:p>
          <a:p>
            <a:pPr lvl="1"/>
            <a:r>
              <a:rPr lang="en-GB" altLang="zh-CN" sz="1400" dirty="0" smtClean="0"/>
              <a:t>Clarify the requirement when CRS plus PRS is used </a:t>
            </a:r>
          </a:p>
          <a:p>
            <a:pPr lvl="1">
              <a:buNone/>
            </a:pPr>
            <a:endParaRPr lang="en-GB" altLang="zh-CN" sz="1400" b="1" dirty="0" smtClean="0"/>
          </a:p>
          <a:p>
            <a:pPr lvl="1">
              <a:buNone/>
            </a:pPr>
            <a:r>
              <a:rPr lang="en-GB" altLang="zh-CN" sz="1400" b="1" dirty="0" smtClean="0"/>
              <a:t>Additional PRS configuration</a:t>
            </a:r>
          </a:p>
          <a:p>
            <a:pPr lvl="1">
              <a:buNone/>
            </a:pPr>
            <a:r>
              <a:rPr lang="en-GB" altLang="zh-CN" sz="1400" b="1" dirty="0" smtClean="0"/>
              <a:t> Intra RSTD requirement: </a:t>
            </a:r>
          </a:p>
          <a:p>
            <a:pPr lvl="1">
              <a:tabLst>
                <a:tab pos="6457950" algn="l"/>
              </a:tabLst>
            </a:pPr>
            <a:r>
              <a:rPr lang="en-GB" altLang="zh-CN" sz="1400" dirty="0" smtClean="0"/>
              <a:t>When T_PRS&lt;MGRP, the PRS occasion will overlap with gap.  Thus some of the PRS will not be available</a:t>
            </a:r>
          </a:p>
          <a:p>
            <a:pPr lvl="2"/>
            <a:r>
              <a:rPr lang="en-GB" altLang="zh-CN" sz="1400" dirty="0" smtClean="0"/>
              <a:t>Scale the measurement period when T_PRS&lt;MGRP if gap is configured </a:t>
            </a:r>
          </a:p>
          <a:p>
            <a:pPr lvl="1">
              <a:buNone/>
            </a:pPr>
            <a:endParaRPr lang="en-GB" altLang="zh-CN" sz="1400" b="1" dirty="0" smtClean="0"/>
          </a:p>
          <a:p>
            <a:pPr lvl="1">
              <a:buNone/>
            </a:pPr>
            <a:r>
              <a:rPr lang="en-GB" altLang="zh-CN" sz="1400" b="1" dirty="0" smtClean="0"/>
              <a:t>Inter RSTD requirement: </a:t>
            </a:r>
          </a:p>
          <a:p>
            <a:pPr lvl="1"/>
            <a:r>
              <a:rPr lang="en-GB" altLang="zh-CN" sz="1400" dirty="0" smtClean="0"/>
              <a:t>Since UE could only measure PRS every MGRP, when T_PRS&lt;MGRP,  the measurement period shall base on MGRP, rather than PRS occasion period</a:t>
            </a:r>
          </a:p>
          <a:p>
            <a:pPr lvl="1"/>
            <a:r>
              <a:rPr lang="en-GB" altLang="zh-CN" sz="1400" dirty="0" smtClean="0"/>
              <a:t>When number of consecutive PRS </a:t>
            </a:r>
            <a:r>
              <a:rPr lang="en-GB" altLang="zh-CN" sz="1400" dirty="0" err="1" smtClean="0"/>
              <a:t>subframes</a:t>
            </a:r>
            <a:r>
              <a:rPr lang="en-GB" altLang="zh-CN" sz="1400" dirty="0" smtClean="0"/>
              <a:t> per PRS occasion is bigger than MGRP,  UE can measure PRS multiple times during a PRS occasion.</a:t>
            </a:r>
          </a:p>
          <a:p>
            <a:pPr lvl="2"/>
            <a:r>
              <a:rPr lang="en-GB" altLang="zh-CN" sz="1400" dirty="0" smtClean="0"/>
              <a:t>Scale the measurement period  since </a:t>
            </a:r>
            <a:r>
              <a:rPr lang="en-GB" altLang="zh-CN" sz="1400" dirty="0" smtClean="0">
                <a:solidFill>
                  <a:prstClr val="black"/>
                </a:solidFill>
              </a:rPr>
              <a:t>UE can measure PRS multiple times during a PRS occasion</a:t>
            </a:r>
            <a:endParaRPr lang="en-GB" altLang="zh-CN" sz="1000" dirty="0" smtClean="0"/>
          </a:p>
          <a:p>
            <a:pPr lvl="1">
              <a:buNone/>
            </a:pPr>
            <a:endParaRPr lang="en-GB" altLang="zh-CN" sz="1400" u="sng" dirty="0" smtClean="0"/>
          </a:p>
          <a:p>
            <a:pPr>
              <a:buFontTx/>
              <a:buChar char="-"/>
            </a:pPr>
            <a:endParaRPr lang="zh-CN" altLang="zh-CN" sz="1400" dirty="0" smtClean="0"/>
          </a:p>
          <a:p>
            <a:pPr lvl="0">
              <a:buNone/>
            </a:pPr>
            <a:endParaRPr lang="zh-CN" altLang="zh-CN" sz="1400" dirty="0" smtClean="0"/>
          </a:p>
          <a:p>
            <a:pPr>
              <a:buNone/>
            </a:pPr>
            <a:endParaRPr lang="en-GB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xmlns="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32428</TotalTime>
  <Words>203</Words>
  <Application>Microsoft Office PowerPoint</Application>
  <PresentationFormat>全屏显示(4:3)</PresentationFormat>
  <Paragraphs>28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indoor positioning core requirement maintenance</vt:lpstr>
      <vt:lpstr>Proposal: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521</cp:revision>
  <dcterms:created xsi:type="dcterms:W3CDTF">2014-03-20T14:32:54Z</dcterms:created>
  <dcterms:modified xsi:type="dcterms:W3CDTF">2017-04-07T15:25:04Z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(3)RPzt6AqUpvW1PBb3g2fV3jddkzpE96KM5n1ytYCbSZr0gbXJNyZAGGLSwPv09aN/OpwaaEpP
8n1U6ymSo8Aip+q9h1Qsd//2FNnHoCEn0yNpXhT9ltSsIJnkQ2dYeI/JuN1WG4IVNHjvGN6J
Fg2bGid4OEjw8PYW6j3zkiYRY5Fl9o+g+E+C5KG7FuwArKUC6ZRhWywTZ94lqB4A7yxIwRTy
pPFMyWQGh4k83qpuNw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ZfFTGns0kt6fDCclPLXg3H+vLJHFNFMGmHhxShDaEVcDd1bzUOT3cB
z7tN3j4+S9LOt07s7v4kEKHlnbAEGs5NNiTAZVaAqW3kldu7zv5vqOZXXEL11zsc8/c48Yf/
x6wc6TEDILToCMVUtwjp99WHOFsdO8emiv7OaRtcYAIECzgrDntVw4xqii4Vcu6PcM5gVSXf
6NDKzkOM/zo0JIODjam1EJjSxNjWMpGpMbUd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mEqg5FImFGjPHk8ut2HV0JF2Kd4GL4GmX4zv
pqKZHC4A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1491516119</vt:lpwstr>
  </property>
</Properties>
</file>