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276" r:id="rId4"/>
    <p:sldId id="270" r:id="rId5"/>
    <p:sldId id="271" r:id="rId6"/>
    <p:sldId id="274" r:id="rId7"/>
    <p:sldId id="275" r:id="rId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 varScale="1">
        <p:scale>
          <a:sx n="148" d="100"/>
          <a:sy n="148" d="100"/>
        </p:scale>
        <p:origin x="-34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WF on Demodulation Performance </a:t>
            </a:r>
            <a:br>
              <a:rPr lang="en-US" altLang="ko-KR" sz="2800" dirty="0" smtClean="0"/>
            </a:br>
            <a:r>
              <a:rPr lang="en-US" altLang="ko-KR" sz="2800" dirty="0" smtClean="0"/>
              <a:t>for V2X UE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</a:t>
            </a:r>
            <a:r>
              <a:rPr lang="en-US" altLang="zh-CN" b="1" dirty="0" smtClean="0"/>
              <a:t>82BIS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ko-KR" b="1" dirty="0" smtClean="0"/>
              <a:t>Spokane, USA</a:t>
            </a:r>
            <a:r>
              <a:rPr lang="en-GB" altLang="ko-KR" b="1" dirty="0"/>
              <a:t>, </a:t>
            </a:r>
            <a:r>
              <a:rPr lang="en-GB" altLang="ko-KR" b="1" dirty="0" smtClean="0"/>
              <a:t>3 </a:t>
            </a:r>
            <a:r>
              <a:rPr lang="en-GB" altLang="ko-KR" b="1" dirty="0"/>
              <a:t>- </a:t>
            </a:r>
            <a:r>
              <a:rPr lang="en-GB" altLang="ko-KR" b="1" dirty="0" smtClean="0"/>
              <a:t>7 April 2017</a:t>
            </a:r>
            <a:endParaRPr lang="en-GB" altLang="ko-KR" b="1" dirty="0"/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 smtClean="0"/>
              <a:t>7.16.5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R4-1704272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</a:t>
            </a:r>
            <a:r>
              <a:rPr lang="en-US" altLang="ko-KR" sz="2000" dirty="0" smtClean="0">
                <a:solidFill>
                  <a:schemeClr val="tx1"/>
                </a:solidFill>
              </a:rPr>
              <a:t>Electronics, Huawei,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sz="2000" dirty="0" smtClean="0">
                <a:solidFill>
                  <a:schemeClr val="tx1"/>
                </a:solidFill>
              </a:rPr>
              <a:t>, CATT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last RAN Plenary, V2X WI core part was completed.</a:t>
            </a: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core specification, demodulation performance for V2X WI is started.</a:t>
            </a: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Work plan (R4-166984) to finish performance part on time (~ September, 2017)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# 82BIS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list of demodulation test cases and discuss simulation assumptions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# 83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Collect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simulation and impairment results of identified demodulation test cases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Draft CR TS36.101 for V2X demodulation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# 84</a:t>
            </a:r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Approve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CRs on V2X demodulation test cases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demodulation performance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</a:t>
            </a:r>
          </a:p>
          <a:p>
            <a:pPr lvl="2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simulation results for identified test case for V2X UE</a:t>
            </a:r>
          </a:p>
        </p:txBody>
      </p:sp>
    </p:spTree>
    <p:extLst>
      <p:ext uri="{BB962C8B-B14F-4D97-AF65-F5344CB8AC3E}">
        <p14:creationId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PSBCH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SLSS/PSBCH were introduced in RAN1 V2X WI phase, and SLSS/PSBCH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transmission and reception is up to UE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capability</a:t>
            </a: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PSBCH demodulation performance</a:t>
            </a: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propagation condition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EVA180</a:t>
            </a: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Introduce new test case for PSBCH performance requirement</a:t>
            </a:r>
          </a:p>
        </p:txBody>
      </p:sp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PSSCH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number of bits per TTI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maximum number of sidelink transport block bits received within a TTI is set to 31704.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maximum number of bits of a single sidelink transport block is 31704.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total SL soft buffer size is 737280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SL soft buffer management and the maximum number of bits per TTI supported by the UE</a:t>
            </a: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Introduce </a:t>
            </a:r>
            <a:r>
              <a:rPr lang="en-US" altLang="ko-KR" sz="1600" u="sng" dirty="0">
                <a:latin typeface="Arial" panose="020B0604020202020204" pitchFamily="34" charset="0"/>
                <a:cs typeface="Arial" panose="020B0604020202020204" pitchFamily="34" charset="0"/>
              </a:rPr>
              <a:t>new test </a:t>
            </a:r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case for PSSCH decoding capability requirement</a:t>
            </a:r>
            <a:endParaRPr lang="en-US" altLang="ko-KR" sz="18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9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PSCCH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UE decoding capability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UE is not expected to attempt to decode more than X PSCCHs in a subframe. UE is able to decode up to X PSCCH in a subframe.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UE is expected to attempt to decode at least Y RBs per subframe counting both PSCCH and PSSCH decoding RBs.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Two types of UE capability are defined</a:t>
            </a:r>
          </a:p>
          <a:p>
            <a:pPr lvl="3" algn="just"/>
            <a:r>
              <a:rPr lang="en-US" altLang="ko-K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One with (X=10, Y=100), the other with (X=20, Y=136)</a:t>
            </a: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PSCCH decoding capability both X=10 and X=20 according to UE capability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Type 1 : X=10, Y=100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Type 2 : X=20, Y=136</a:t>
            </a: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 for Type 2 UE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do not consider PSSCH overlapping test configuration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Option1: Only focus to verify X (PSCCH decoding processing capability)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Option2: Verify Both X and Y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Type 2, baseline is Option1. Companies can bring additional test purposes.</a:t>
            </a: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Introduce </a:t>
            </a:r>
            <a:r>
              <a:rPr lang="en-US" altLang="ko-KR" sz="1600" u="sng" dirty="0"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test cases </a:t>
            </a:r>
            <a:r>
              <a:rPr lang="en-US" altLang="ko-KR" sz="1600" u="sng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PSCCH decoding capabilities (X=10 and X=20) requirements</a:t>
            </a:r>
            <a:endParaRPr lang="en-US" altLang="ko-KR" sz="1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8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eNB synchronization source based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eNB synchronization source were introduced for V2X UE</a:t>
            </a: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UE demodulation for PSCCH/PSSCH performance base on eNB synchronization source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for performance requirement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do not define test case. 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define test case with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x]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Ts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TO and [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Hz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2-1: Reuse GNSS based performance requirements (only introduce test case) 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2-2: define new performance requirements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FFS resource pool configuration by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Need to investigate PSCCH/PSSCH performance based on eNB synchronization source</a:t>
            </a:r>
          </a:p>
        </p:txBody>
      </p:sp>
    </p:spTree>
    <p:extLst>
      <p:ext uri="{BB962C8B-B14F-4D97-AF65-F5344CB8AC3E}">
        <p14:creationId xmlns:p14="http://schemas.microsoft.com/office/powerpoint/2010/main" val="7058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WAN SDR test activated V2X communication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V2X UE can transmit and receive packets by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PC5 simultaneously</a:t>
            </a: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Check impact performance for WAN and V2X</a:t>
            </a: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for performance requirement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do not define test case</a:t>
            </a:r>
          </a:p>
          <a:p>
            <a:pPr lvl="2" algn="just"/>
            <a:r>
              <a:rPr lang="en-US" altLang="ko-K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V2X UE has separate soft buffer size for V2X, and priority between WAN and V2X is signaled by PPPP</a:t>
            </a:r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define test case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2-1: define new test configuration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2-2: reuse legacy WAN SDR test + V2X PSSCH decoding processing test </a:t>
            </a:r>
          </a:p>
          <a:p>
            <a:pPr marL="914400" lvl="2" indent="0" algn="just">
              <a:buNone/>
            </a:pP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(V2X UE will be tested by two test simultaneously, and pass each existing requirement)</a:t>
            </a:r>
          </a:p>
          <a:p>
            <a:pPr marL="914400" lvl="2" indent="0" algn="just">
              <a:buNone/>
            </a:pP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lvl="2" indent="-360363" algn="just"/>
            <a:r>
              <a:rPr lang="en-US" altLang="ko-KR" sz="1600" u="sng" dirty="0">
                <a:latin typeface="Arial" panose="020B0604020202020204" pitchFamily="34" charset="0"/>
                <a:cs typeface="Arial" panose="020B0604020202020204" pitchFamily="34" charset="0"/>
              </a:rPr>
              <a:t>Need further analysis and test methodology</a:t>
            </a:r>
          </a:p>
          <a:p>
            <a:pPr lvl="1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25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6929</TotalTime>
  <Words>593</Words>
  <Application>Microsoft Office PowerPoint</Application>
  <PresentationFormat>화면 슬라이드 쇼(16:9)</PresentationFormat>
  <Paragraphs>92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WF on Demodulation Performance  for V2X UE</vt:lpstr>
      <vt:lpstr>Background</vt:lpstr>
      <vt:lpstr>PSBCH test</vt:lpstr>
      <vt:lpstr>PSSCH decoding processing test</vt:lpstr>
      <vt:lpstr>PSCCH decoding processing test</vt:lpstr>
      <vt:lpstr>eNB synchronization source based test</vt:lpstr>
      <vt:lpstr>WAN SDR test activated V2X communication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admin</cp:lastModifiedBy>
  <cp:revision>176</cp:revision>
  <dcterms:created xsi:type="dcterms:W3CDTF">2016-09-05T04:21:23Z</dcterms:created>
  <dcterms:modified xsi:type="dcterms:W3CDTF">2017-04-07T17:37:47Z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(2)lcSeR1DkuOghv4umYQos6jcqQyVFJK83VsJc/aLlsFV/iG19fY0nXGo6d950XF5MoVXieU/y
QSmdOeBwnj5VxOuXaI0gtd035qzRp46ppwHz7bwEUYOFRBPmxeIkrzoDZeFW/+ZJNkJW9gFo
RT9nSi8URf1eKth+xAtc71RwHbodd4EYHxR0dVPNhYumqOYmeTkvGQNdNy1/515EHBbavrSp
lwQNvKZ0zLEjss+qcO</vt:lpwstr>
  </property>
  <property fmtid="{D5CDD505-2E9C-101B-9397-08002B2CF9AE}" pid="10" name="_2015_ms_pID_7253431">
    <vt:lpwstr>wCB3sNmiVRKfBKLG8kgXXPsNmpSuIfTJCtBtR3cICXQJE2hmqeu0SX
WlbQjPZi9XfvMPmE8Vab50nRXm3mOh5WZqfWuoWjaYqeKzOugPaIRKdDv0sZgDKY3aoOc+r9
Vkrnb1QKkg0kmMdAoIHjcwhJgSWg4saCFw2vQonr/+nbjMA7mZFMlXvXV5Kd02gxwMQ=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1491516119</vt:lpwstr>
  </property>
</Properties>
</file>