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1" r:id="rId5"/>
    <p:sldId id="258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UL enhancement</a:t>
            </a:r>
            <a:endParaRPr lang="zh-TW" alt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</a:rPr>
              <a:t>CMCC,  </a:t>
            </a:r>
            <a:r>
              <a:rPr lang="en-US" altLang="zh-TW" dirty="0" smtClean="0">
                <a:solidFill>
                  <a:schemeClr val="tx1"/>
                </a:solidFill>
              </a:rPr>
              <a:t>Nokia</a:t>
            </a:r>
            <a:r>
              <a:rPr lang="en-US" altLang="zh-TW" dirty="0">
                <a:solidFill>
                  <a:schemeClr val="tx1"/>
                </a:solidFill>
              </a:rPr>
              <a:t>, Alcatel-Lucent Shanghai </a:t>
            </a:r>
            <a:r>
              <a:rPr lang="en-US" altLang="zh-TW" dirty="0" smtClean="0">
                <a:solidFill>
                  <a:schemeClr val="tx1"/>
                </a:solidFill>
              </a:rPr>
              <a:t>Bell, </a:t>
            </a:r>
            <a:r>
              <a:rPr lang="en-US" altLang="zh-TW" dirty="0" smtClean="0">
                <a:solidFill>
                  <a:schemeClr val="tx1"/>
                </a:solidFill>
              </a:rPr>
              <a:t>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6863" y="323850"/>
            <a:ext cx="37285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>
                <a:cs typeface="Arial" pitchFamily="34" charset="0"/>
              </a:rPr>
              <a:t>3GPP TSG-RAN WG4 Meeting #82bis</a:t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/>
              <a:t>Spokane, US, 3th - 7th April 2017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TW" b="1" dirty="0"/>
              <a:t>7.12.3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1704200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altLang="zh-CN" dirty="0"/>
              <a:t>Background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441901"/>
            <a:ext cx="8424936" cy="508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</a:pPr>
            <a:r>
              <a:rPr lang="en-US" altLang="zh-CN" sz="2400" dirty="0"/>
              <a:t>In the RAN4#82 meeting, following open issues were identified:</a:t>
            </a:r>
          </a:p>
          <a:p>
            <a:pPr marL="342900" indent="-342900">
              <a:spcBef>
                <a:spcPts val="2000"/>
              </a:spcBef>
              <a:spcAft>
                <a:spcPts val="2000"/>
              </a:spcAft>
              <a:buFont typeface="Arial" pitchFamily="34" charset="0"/>
              <a:buChar char="•"/>
            </a:pPr>
            <a:r>
              <a:rPr lang="en-US" altLang="zh-CN" sz="2400" dirty="0"/>
              <a:t>UL 256QAM</a:t>
            </a:r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MCS: MCS26 or MCS 27</a:t>
            </a:r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UE TX EVM: 0 or 3.5%</a:t>
            </a:r>
          </a:p>
          <a:p>
            <a:pPr marL="342900" indent="-342900">
              <a:spcBef>
                <a:spcPts val="2000"/>
              </a:spcBef>
              <a:spcAft>
                <a:spcPts val="2000"/>
              </a:spcAft>
              <a:buFont typeface="Arial" pitchFamily="34" charset="0"/>
              <a:buChar char="•"/>
            </a:pPr>
            <a:r>
              <a:rPr lang="en-US" altLang="zh-CN" sz="2400" dirty="0"/>
              <a:t>PUSCH in </a:t>
            </a:r>
            <a:r>
              <a:rPr lang="en-US" altLang="zh-CN" sz="2400" dirty="0" err="1"/>
              <a:t>UpPTS</a:t>
            </a:r>
            <a:endParaRPr lang="en-US" altLang="zh-CN" sz="2400" dirty="0"/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Test methodology</a:t>
            </a:r>
          </a:p>
          <a:p>
            <a:pPr marL="1257300" lvl="2" indent="-342900">
              <a:spcAft>
                <a:spcPts val="1000"/>
              </a:spcAft>
              <a:buSzPct val="50000"/>
              <a:buFont typeface="Wingdings" pitchFamily="2" charset="2"/>
              <a:buChar char="n"/>
            </a:pPr>
            <a:r>
              <a:rPr lang="en-US" altLang="zh-CN" sz="2400" dirty="0"/>
              <a:t>Option 1:  only special </a:t>
            </a:r>
            <a:r>
              <a:rPr lang="en-US" altLang="zh-CN" sz="2400" dirty="0" err="1"/>
              <a:t>subframe</a:t>
            </a:r>
            <a:r>
              <a:rPr lang="en-US" altLang="zh-CN" sz="2400" dirty="0"/>
              <a:t> is scheduled in the test</a:t>
            </a:r>
          </a:p>
          <a:p>
            <a:pPr marL="1257300" lvl="2" indent="-342900">
              <a:spcAft>
                <a:spcPts val="1000"/>
              </a:spcAft>
              <a:buSzPct val="50000"/>
              <a:buFont typeface="Wingdings" pitchFamily="2" charset="2"/>
              <a:buChar char="n"/>
            </a:pPr>
            <a:r>
              <a:rPr lang="en-US" altLang="zh-CN" sz="2400" dirty="0"/>
              <a:t>Option 2:  both special </a:t>
            </a:r>
            <a:r>
              <a:rPr lang="en-US" altLang="zh-CN" sz="2400" dirty="0" err="1"/>
              <a:t>subframe</a:t>
            </a:r>
            <a:r>
              <a:rPr lang="en-US" altLang="zh-CN" sz="2400" dirty="0"/>
              <a:t> and normal UL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are scheduled in the test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694706"/>
            <a:ext cx="7560840" cy="43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spcAft>
                <a:spcPts val="2000"/>
              </a:spcAft>
              <a:buFont typeface="Arial" pitchFamily="34" charset="0"/>
              <a:buChar char="•"/>
            </a:pPr>
            <a:r>
              <a:rPr lang="en-US" altLang="zh-CN" sz="2400" dirty="0"/>
              <a:t>UL 256QAM</a:t>
            </a:r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MCS: MCS26</a:t>
            </a:r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UE TX EVM: 0</a:t>
            </a:r>
          </a:p>
          <a:p>
            <a:pPr marL="1257300" lvl="2" indent="-342900">
              <a:spcAft>
                <a:spcPts val="1000"/>
              </a:spcAft>
              <a:buSzPct val="50000"/>
              <a:buFont typeface="Wingdings" pitchFamily="2" charset="2"/>
              <a:buChar char="n"/>
            </a:pPr>
            <a:r>
              <a:rPr lang="en-US" altLang="zh-CN" sz="2400" dirty="0"/>
              <a:t>FFS if additional margin or test tolerance is needed to account for residual EVM in the test.</a:t>
            </a:r>
          </a:p>
          <a:p>
            <a:pPr marL="342900" indent="-342900">
              <a:spcBef>
                <a:spcPts val="2000"/>
              </a:spcBef>
              <a:spcAft>
                <a:spcPts val="2000"/>
              </a:spcAft>
              <a:buFont typeface="Arial" pitchFamily="34" charset="0"/>
              <a:buChar char="•"/>
            </a:pPr>
            <a:r>
              <a:rPr lang="en-US" altLang="zh-CN" sz="2400" dirty="0"/>
              <a:t>PUSCH in </a:t>
            </a:r>
            <a:r>
              <a:rPr lang="en-US" altLang="zh-CN" sz="2400" dirty="0" err="1"/>
              <a:t>UpPTS</a:t>
            </a:r>
            <a:endParaRPr lang="en-US" altLang="zh-CN" sz="2400" dirty="0"/>
          </a:p>
          <a:p>
            <a:pPr marL="800100" lvl="1" indent="-342900">
              <a:spcAft>
                <a:spcPts val="1000"/>
              </a:spcAft>
              <a:buFont typeface="Wingdings" pitchFamily="2" charset="2"/>
              <a:buChar char="ü"/>
            </a:pPr>
            <a:r>
              <a:rPr lang="en-US" altLang="zh-CN" sz="2400" dirty="0"/>
              <a:t>Test methodology</a:t>
            </a:r>
          </a:p>
          <a:p>
            <a:pPr marL="1257300" lvl="2" indent="-342900">
              <a:spcAft>
                <a:spcPts val="1000"/>
              </a:spcAft>
              <a:buSzPct val="50000"/>
              <a:buFont typeface="Wingdings" pitchFamily="2" charset="2"/>
              <a:buChar char="n"/>
            </a:pPr>
            <a:r>
              <a:rPr lang="en-US" altLang="zh-CN" sz="2400" dirty="0"/>
              <a:t>only special </a:t>
            </a:r>
            <a:r>
              <a:rPr lang="en-US" altLang="zh-CN" sz="2400" dirty="0" err="1"/>
              <a:t>subframe</a:t>
            </a:r>
            <a:r>
              <a:rPr lang="en-US" altLang="zh-CN" sz="2400" dirty="0"/>
              <a:t> is scheduled in the test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Updated simulation assumption for UL 256QAM</a:t>
            </a:r>
            <a:endParaRPr lang="zh-TW" altLang="en-US" sz="3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16251628"/>
              </p:ext>
            </p:extLst>
          </p:nvPr>
        </p:nvGraphicFramePr>
        <p:xfrm>
          <a:off x="323528" y="1628800"/>
          <a:ext cx="8640960" cy="4304484"/>
        </p:xfrm>
        <a:graphic>
          <a:graphicData uri="http://schemas.openxmlformats.org/drawingml/2006/table">
            <a:tbl>
              <a:tblPr/>
              <a:tblGrid>
                <a:gridCol w="47349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060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5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MS Mincho"/>
                          <a:cs typeface="Times New Roman"/>
                        </a:rPr>
                        <a:t>Parameters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MS Mincho"/>
                          <a:cs typeface="Times New Roman"/>
                        </a:rPr>
                        <a:t>Value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15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Maximum number of HARQ transmissions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RV sequence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0, 2, 3, 1, 0, 2, 3, 1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Uplink-downlink allocation for TDD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Configuration 1 (2:2)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689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Tx number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Rx number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2, 4, 8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CP type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Normal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Propagation conditions and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antenna</a:t>
                      </a: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correlation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Arial"/>
                        </a:rPr>
                        <a:t>EPA 5Hz Low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PRB allocation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Full PRB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0647037"/>
                  </a:ext>
                </a:extLst>
              </a:tr>
              <a:tr h="29715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MCS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MCS26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System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Bandwidth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1.4MHz, 3MHz, 5MHz, 10MHz, 15MHz, 20MHz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strike="noStrike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UE</a:t>
                      </a:r>
                      <a:r>
                        <a:rPr lang="en-US" altLang="zh-CN" sz="1800" strike="noStrike" kern="100" baseline="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 TX EVM</a:t>
                      </a:r>
                      <a:endParaRPr lang="zh-CN" sz="1800" strike="noStrike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800" strike="noStrike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33431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Channel estimation</a:t>
                      </a:r>
                      <a:endParaRPr lang="zh-CN" sz="18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Realistic</a:t>
                      </a:r>
                      <a:endParaRPr lang="zh-CN" sz="18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95630595"/>
                  </a:ext>
                </a:extLst>
              </a:tr>
              <a:tr h="13830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Performance metric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SNR</a:t>
                      </a:r>
                      <a:r>
                        <a:rPr lang="fr-FR" altLang="zh-CN" sz="1800" kern="100" baseline="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 at 70% </a:t>
                      </a:r>
                      <a:r>
                        <a:rPr lang="fr-FR" altLang="zh-CN" sz="1800" kern="100" dirty="0">
                          <a:latin typeface="Times New Roman"/>
                          <a:ea typeface="MS Mincho"/>
                          <a:cs typeface="Arial"/>
                        </a:rPr>
                        <a:t>Maximum throuput</a:t>
                      </a:r>
                      <a:endParaRPr lang="zh-CN" alt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Updated simulation assumptions for PUSCH in </a:t>
            </a:r>
            <a:r>
              <a:rPr lang="en-US" altLang="zh-CN" sz="2800" dirty="0" err="1"/>
              <a:t>UpPTS</a:t>
            </a:r>
            <a:endParaRPr lang="zh-TW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7305157"/>
              </p:ext>
            </p:extLst>
          </p:nvPr>
        </p:nvGraphicFramePr>
        <p:xfrm>
          <a:off x="683568" y="1700808"/>
          <a:ext cx="7848872" cy="4937760"/>
        </p:xfrm>
        <a:graphic>
          <a:graphicData uri="http://schemas.openxmlformats.org/drawingml/2006/table">
            <a:tbl>
              <a:tblPr/>
              <a:tblGrid>
                <a:gridCol w="32603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85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宋体"/>
                          <a:cs typeface="Times New Roman"/>
                        </a:rPr>
                        <a:t>Values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TDD UL/DL configuration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Special subframe configuration 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RV sequence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0, 2, 3, 1, 0, 2, 3, 1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TTI bundling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Disabled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CP length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Normal 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data symbols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DMRS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In symbol#3 in </a:t>
                      </a:r>
                      <a:r>
                        <a:rPr lang="en-GB" sz="1800" kern="100" dirty="0" err="1">
                          <a:latin typeface="Times New Roman"/>
                          <a:ea typeface="宋体"/>
                          <a:cs typeface="Times New Roman"/>
                        </a:rPr>
                        <a:t>UpPTS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TX antennas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RX antennas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2, 4, 8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Antenna correlation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Low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System BW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altLang="zh-CN" sz="1800" kern="100" dirty="0">
                          <a:latin typeface="Times New Roman"/>
                          <a:ea typeface="MS Mincho"/>
                          <a:cs typeface="Arial"/>
                        </a:rPr>
                        <a:t>1.4MHz, 3MHz, 5MHz, 10MHz, 15MHz, 20MHz</a:t>
                      </a:r>
                      <a:endParaRPr lang="zh-CN" alt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PRB allocation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Full BW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MCS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MCS20 (16QAM)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MCS 26(256QAM)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Propagation conditions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Performance metric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SNR</a:t>
                      </a:r>
                      <a:r>
                        <a:rPr lang="fr-FR" altLang="zh-CN" sz="1800" kern="100" baseline="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 at 70% </a:t>
                      </a:r>
                      <a:r>
                        <a:rPr lang="fr-FR" altLang="zh-CN" sz="1800" kern="100" dirty="0">
                          <a:latin typeface="Times New Roman"/>
                          <a:ea typeface="MS Mincho"/>
                          <a:cs typeface="Arial"/>
                        </a:rPr>
                        <a:t>Maximum throuput</a:t>
                      </a:r>
                      <a:endParaRPr lang="zh-CN" alt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1124744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Table 2 Simulation assumptions for PUSCH in </a:t>
            </a:r>
            <a:r>
              <a:rPr lang="en-US" altLang="zh-CN" sz="2400" dirty="0" err="1"/>
              <a:t>UpPTS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dirty="0"/>
              <a:t>Way Forward</a:t>
            </a:r>
            <a:endParaRPr lang="zh-TW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560840" cy="478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0850" indent="-450850">
              <a:buFont typeface="Arial" pitchFamily="34" charset="0"/>
              <a:buChar char="•"/>
            </a:pPr>
            <a:r>
              <a:rPr lang="en-US" altLang="zh-CN" sz="3200" dirty="0" smtClean="0"/>
              <a:t>UL 256QAM</a:t>
            </a:r>
          </a:p>
          <a:p>
            <a:pPr marL="992188" lvl="1" indent="-534988">
              <a:buFont typeface="Wingdings" pitchFamily="2" charset="2"/>
              <a:buChar char="ü"/>
            </a:pPr>
            <a:r>
              <a:rPr lang="en-US" altLang="zh-CN" sz="3200" dirty="0" smtClean="0"/>
              <a:t>Companies </a:t>
            </a:r>
            <a:r>
              <a:rPr lang="en-US" altLang="zh-CN" sz="3200" dirty="0"/>
              <a:t>are encouraged to provide </a:t>
            </a:r>
            <a:r>
              <a:rPr lang="en-US" altLang="zh-CN" sz="3200" dirty="0" smtClean="0"/>
              <a:t>practical results with impairments and implementation margins</a:t>
            </a:r>
          </a:p>
          <a:p>
            <a:pPr marL="450850" indent="-450850">
              <a:spcBef>
                <a:spcPts val="2000"/>
              </a:spcBef>
              <a:buFont typeface="Arial" pitchFamily="34" charset="0"/>
              <a:buChar char="•"/>
            </a:pPr>
            <a:r>
              <a:rPr lang="en-US" altLang="zh-CN" sz="3200" dirty="0" smtClean="0"/>
              <a:t>PUSCH in </a:t>
            </a:r>
            <a:r>
              <a:rPr lang="en-US" altLang="zh-CN" sz="3200" dirty="0" err="1" smtClean="0"/>
              <a:t>UpPTS</a:t>
            </a:r>
            <a:endParaRPr lang="en-US" altLang="zh-CN" sz="3200" dirty="0" smtClean="0"/>
          </a:p>
          <a:p>
            <a:pPr marL="908050" lvl="1" indent="-450850">
              <a:buFont typeface="Wingdings" pitchFamily="2" charset="2"/>
              <a:buChar char="ü"/>
            </a:pPr>
            <a:r>
              <a:rPr lang="en-US" altLang="zh-CN" sz="3200" dirty="0" smtClean="0"/>
              <a:t>Companies are encouraged to provide ideal results for alignment and practical results with impairments and implementation margins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367</Words>
  <Application>Microsoft Office PowerPoint</Application>
  <PresentationFormat>全屏显示(4:3)</PresentationFormat>
  <Paragraphs>91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UL enhancement</vt:lpstr>
      <vt:lpstr>Background </vt:lpstr>
      <vt:lpstr>Agreements </vt:lpstr>
      <vt:lpstr>Updated simulation assumption for UL 256QAM</vt:lpstr>
      <vt:lpstr>Updated simulation assumptions for PUSCH in UpPTS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XXXX</dc:title>
  <dc:creator>cmri</dc:creator>
  <cp:lastModifiedBy>cmcc</cp:lastModifiedBy>
  <cp:revision>83</cp:revision>
  <dcterms:created xsi:type="dcterms:W3CDTF">2017-02-14T16:21:28Z</dcterms:created>
  <dcterms:modified xsi:type="dcterms:W3CDTF">2017-04-06T03:40:38Z</dcterms:modified>
</cp:coreProperties>
</file>