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20853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Way forward on UE RF requirements scalability for flexible channel BW consideration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84878"/>
            <a:ext cx="9144000" cy="1661376"/>
          </a:xfrm>
        </p:spPr>
        <p:txBody>
          <a:bodyPr anchor="ctr">
            <a:normAutofit/>
          </a:bodyPr>
          <a:lstStyle/>
          <a:p>
            <a:r>
              <a:rPr lang="en-US" dirty="0"/>
              <a:t>Agenda Item: 10.1.1.2</a:t>
            </a:r>
          </a:p>
          <a:p>
            <a:r>
              <a:rPr lang="en-US" dirty="0"/>
              <a:t>Document for: Approval</a:t>
            </a:r>
          </a:p>
          <a:p>
            <a:r>
              <a:rPr lang="en-US" dirty="0"/>
              <a:t>Source: 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78794" y="342900"/>
            <a:ext cx="103932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#82 Meeting</a:t>
            </a:r>
            <a:r>
              <a:rPr lang="en-US" altLang="sv-SE" sz="2400" b="1" dirty="0">
                <a:cs typeface="Arial" panose="020B0604020202020204" pitchFamily="34" charset="0"/>
              </a:rPr>
              <a:t>		                            </a:t>
            </a:r>
            <a:r>
              <a:rPr lang="en-US" altLang="sv-SE" sz="2000" b="1" dirty="0">
                <a:cs typeface="Arial" panose="020B0604020202020204" pitchFamily="34" charset="0"/>
              </a:rPr>
              <a:t>                                       </a:t>
            </a:r>
            <a:r>
              <a:rPr lang="en-US" altLang="sv-SE" sz="2000" b="1" dirty="0" smtClean="0">
                <a:cs typeface="Arial" panose="020B0604020202020204" pitchFamily="34" charset="0"/>
              </a:rPr>
              <a:t>R4-1702091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Athens, Greece, 13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17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February,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Flexible channel bandwidth operation for NR has been proposed in RAN4 Spokane NR ad hoc meeting where a WF was drawn for further studies [1].</a:t>
            </a:r>
          </a:p>
          <a:p>
            <a:pPr>
              <a:spcAft>
                <a:spcPts val="600"/>
              </a:spcAft>
            </a:pPr>
            <a:r>
              <a:rPr lang="en-US" dirty="0"/>
              <a:t>Many aspects in supporting flexible channel were discussed in this meeting [2-6].</a:t>
            </a:r>
          </a:p>
          <a:p>
            <a:r>
              <a:rPr lang="en-US" dirty="0"/>
              <a:t>One of the key aspects in supporting flexible channel bandwidth is </a:t>
            </a:r>
            <a:r>
              <a:rPr lang="en-US" u="sng" dirty="0"/>
              <a:t>how to define UE RF specifications over a wide range of carrier bandwidth in resolution of a single PRB.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37392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Though UE RF specifications scalability over channel bandwidth has been discussed in [6], a WF was suggested for further studies to address the following questions and concerns.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Can UE RF specifications be parameterized over channel bandwidth? If not, how specifications would be written?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Is defining a finite set of channel bandwidth for UE RF specifications sufficient for performance and functional test coverage? 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From RF performance perspective</a:t>
            </a:r>
          </a:p>
          <a:p>
            <a:pPr lvl="2">
              <a:spcAft>
                <a:spcPts val="600"/>
              </a:spcAft>
            </a:pPr>
            <a:r>
              <a:rPr lang="en-US" dirty="0"/>
              <a:t>From RRM perspective    </a:t>
            </a:r>
          </a:p>
          <a:p>
            <a:pPr lvl="1"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27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73587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T</a:t>
            </a:r>
            <a:r>
              <a:rPr lang="en-US" sz="2400" dirty="0" smtClean="0"/>
              <a:t>o </a:t>
            </a:r>
            <a:r>
              <a:rPr lang="en-US" sz="2400" dirty="0"/>
              <a:t>study if UE RF requirements can be parameterized over channel bandwidth, specifically, for those requirements not channel bandwidth independent nor linearly scalable with channel bandwidth, such as MPR and A-MPR.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T</a:t>
            </a:r>
            <a:r>
              <a:rPr lang="en-US" sz="2400" dirty="0" smtClean="0"/>
              <a:t>o </a:t>
            </a:r>
            <a:r>
              <a:rPr lang="en-US" sz="2400" dirty="0"/>
              <a:t>study if defining a finite set of channel bandwidth (including asymmetrical CH BWs for UL &amp; DL) for UE RF specifications is sufficient for performance and functional test coverage?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For example, if </a:t>
            </a:r>
            <a:r>
              <a:rPr lang="en-US" sz="2000" dirty="0" smtClean="0"/>
              <a:t>X MHz and Y MHz</a:t>
            </a:r>
            <a:r>
              <a:rPr lang="en-US" sz="2000" dirty="0" smtClean="0"/>
              <a:t> (two adjacent test points) were </a:t>
            </a:r>
            <a:r>
              <a:rPr lang="en-US" sz="2000" dirty="0"/>
              <a:t>defined for test specifications, can passing </a:t>
            </a:r>
            <a:r>
              <a:rPr lang="en-US" sz="2000" dirty="0" smtClean="0"/>
              <a:t>X </a:t>
            </a:r>
            <a:r>
              <a:rPr lang="en-US" sz="2000" dirty="0" smtClean="0"/>
              <a:t>MHz </a:t>
            </a:r>
            <a:r>
              <a:rPr lang="en-US" sz="2000" dirty="0"/>
              <a:t>and </a:t>
            </a:r>
            <a:r>
              <a:rPr lang="en-US" sz="2000" dirty="0" smtClean="0"/>
              <a:t>Y </a:t>
            </a:r>
            <a:r>
              <a:rPr lang="en-US" sz="2000" dirty="0" smtClean="0"/>
              <a:t>MHz </a:t>
            </a:r>
            <a:r>
              <a:rPr lang="en-US" sz="2000" dirty="0"/>
              <a:t>requirements guarantee that any BW between </a:t>
            </a:r>
            <a:r>
              <a:rPr lang="en-US" sz="2000" dirty="0" smtClean="0"/>
              <a:t>X </a:t>
            </a:r>
            <a:r>
              <a:rPr lang="en-US" sz="2000" dirty="0" smtClean="0"/>
              <a:t>MHz and Y MHz </a:t>
            </a:r>
            <a:r>
              <a:rPr lang="en-US" sz="2000" dirty="0"/>
              <a:t>would also fulfill the performance and functional requirements?   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Study the possibility that some UE RF specifications for an </a:t>
            </a:r>
            <a:r>
              <a:rPr lang="en-US" sz="2000" dirty="0" smtClean="0"/>
              <a:t>arbitrary </a:t>
            </a:r>
            <a:r>
              <a:rPr lang="en-US" sz="2000" dirty="0"/>
              <a:t>channel bandwidth not in the finite set can be derived from those for channel bandwidth in the finite set in any necessary way of combination</a:t>
            </a:r>
            <a:r>
              <a:rPr lang="en-US" sz="2000" dirty="0" smtClean="0"/>
              <a:t>?</a:t>
            </a:r>
          </a:p>
          <a:p>
            <a:pPr>
              <a:spcAft>
                <a:spcPts val="600"/>
              </a:spcAft>
            </a:pPr>
            <a:r>
              <a:rPr lang="en-US" sz="2400" dirty="0" smtClean="0"/>
              <a:t>This way forward focuses on UE RF requirements only. The study results may later be considered to apply for BS RF requirements. </a:t>
            </a:r>
            <a:endParaRPr lang="en-US" sz="2400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69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3042"/>
            <a:ext cx="10515600" cy="418563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[1] R4-1700301  Way Forward on flexible channel bandwidth consideration for NR, MediaTek Inc., TSG-RAN WG4 NR AH Meeting, Spokane, Washington, USA, Jan. 17</a:t>
            </a:r>
            <a:r>
              <a:rPr lang="en-US" sz="2000" baseline="30000" dirty="0"/>
              <a:t>th</a:t>
            </a:r>
            <a:r>
              <a:rPr lang="en-US" sz="2000" dirty="0"/>
              <a:t> – 19</a:t>
            </a:r>
            <a:r>
              <a:rPr lang="en-US" sz="2000" baseline="30000" dirty="0"/>
              <a:t>th</a:t>
            </a:r>
            <a:r>
              <a:rPr lang="en-US" sz="2000" dirty="0"/>
              <a:t> 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[2] R4-1700774 Considerations on downlink common channels for flexible channel bandwidth, ZTE Microelectronics Tech. Co.,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[3] R4-1700785 Flexible channel bandwidth and UE maximum bandwidth, Nokia, Alcatel-Lucent Shanghai Bell,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[4] R4-1700865 Consideration on flexible channel bandwidth for NR, ZTE Corporation,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[5] R4-1701810 More on flexible channel bandwidth consideration in NR, MediaTek Inc.,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/>
              <a:t>[6] R4-1710824 UE RF specifications scalability over channel bandwidth, MediaTek Inc., 3GPP TSG-RAN WG4 #82 Meeting, Athens, Greece, Feb. 13</a:t>
            </a:r>
            <a:r>
              <a:rPr lang="en-US" sz="2000" baseline="30000" dirty="0"/>
              <a:t>th</a:t>
            </a:r>
            <a:r>
              <a:rPr lang="en-US" sz="2000" dirty="0"/>
              <a:t> – 17</a:t>
            </a:r>
            <a:r>
              <a:rPr lang="en-US" sz="2000" baseline="30000" dirty="0"/>
              <a:t>th</a:t>
            </a:r>
            <a:r>
              <a:rPr lang="en-US" sz="2000" dirty="0"/>
              <a:t>, 2017 </a:t>
            </a:r>
          </a:p>
          <a:p>
            <a:pPr marL="0" indent="0">
              <a:spcBef>
                <a:spcPts val="600"/>
              </a:spcBef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3188</TotalTime>
  <Words>577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Office Theme</vt:lpstr>
      <vt:lpstr>Way forward on UE RF requirements scalability for flexible channel BW consideration </vt:lpstr>
      <vt:lpstr>Background (1)</vt:lpstr>
      <vt:lpstr>Background (2)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64</cp:revision>
  <dcterms:created xsi:type="dcterms:W3CDTF">2017-01-18T06:26:21Z</dcterms:created>
  <dcterms:modified xsi:type="dcterms:W3CDTF">2017-02-17T06:54:50Z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