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85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451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92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7415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403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549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751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27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335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0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10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10745-049F-463B-B63B-C10680D0B297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51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dirty="0" smtClean="0"/>
              <a:t>WF on CCIM UE Behavior during C-DRX </a:t>
            </a:r>
            <a:r>
              <a:rPr lang="en-US" altLang="ko-KR" dirty="0" err="1" smtClean="0"/>
              <a:t>OnDuration</a:t>
            </a:r>
            <a:endParaRPr lang="ko-KR" altLang="en-US" dirty="0"/>
          </a:p>
        </p:txBody>
      </p:sp>
      <p:sp>
        <p:nvSpPr>
          <p:cNvPr id="5" name="부제목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LG </a:t>
            </a:r>
            <a:r>
              <a:rPr lang="en-US" altLang="ko-KR" dirty="0" smtClean="0">
                <a:solidFill>
                  <a:schemeClr val="tx1"/>
                </a:solidFill>
              </a:rPr>
              <a:t>Electronics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545137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900"/>
              </a:spcAft>
            </a:pPr>
            <a:r>
              <a:rPr lang="en-US" altLang="ko-KR" sz="2000" b="1" dirty="0"/>
              <a:t>3GPP TSG-RAN WG4 Meeting #</a:t>
            </a:r>
            <a:r>
              <a:rPr lang="en-US" altLang="ko-KR" sz="2000" b="1" dirty="0" smtClean="0"/>
              <a:t>78</a:t>
            </a:r>
          </a:p>
          <a:p>
            <a:pPr>
              <a:spcAft>
                <a:spcPts val="900"/>
              </a:spcAft>
            </a:pPr>
            <a:r>
              <a:rPr lang="en-GB" altLang="ko-KR" sz="2000" b="1" dirty="0"/>
              <a:t>St. Julian’s, Malta</a:t>
            </a:r>
            <a:r>
              <a:rPr lang="pt-BR" altLang="ko-KR" sz="2000" b="1" dirty="0"/>
              <a:t>, </a:t>
            </a:r>
            <a:r>
              <a:rPr lang="en-GB" altLang="ko-KR" sz="2000" b="1" dirty="0"/>
              <a:t>15 – 19 February, </a:t>
            </a:r>
            <a:r>
              <a:rPr lang="en-GB" altLang="ko-KR" sz="2000" b="1" dirty="0" smtClean="0"/>
              <a:t>2016</a:t>
            </a:r>
            <a:endParaRPr lang="pt-BR" altLang="zh-CN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sz="2000" b="1" dirty="0"/>
              <a:t>Agenda Item: </a:t>
            </a:r>
            <a:r>
              <a:rPr lang="en-GB" altLang="ja-JP" sz="2000" b="1" dirty="0" smtClean="0"/>
              <a:t>6.4.1</a:t>
            </a:r>
            <a:endParaRPr lang="en-GB" altLang="ja-JP" sz="2000" b="1" dirty="0"/>
          </a:p>
        </p:txBody>
      </p:sp>
      <p:sp>
        <p:nvSpPr>
          <p:cNvPr id="7" name="正方形/長方形 5"/>
          <p:cNvSpPr/>
          <p:nvPr/>
        </p:nvSpPr>
        <p:spPr>
          <a:xfrm>
            <a:off x="6875463" y="260350"/>
            <a:ext cx="1944687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R4-161214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RAN4 agreed that</a:t>
            </a:r>
          </a:p>
          <a:p>
            <a:pPr lvl="1"/>
            <a:r>
              <a:rPr lang="en-US" altLang="ko-KR" sz="1800" dirty="0" smtClean="0"/>
              <a:t>Baseline receiver for control channel is MRC receiver. </a:t>
            </a:r>
          </a:p>
          <a:p>
            <a:pPr lvl="1"/>
            <a:r>
              <a:rPr lang="en-US" altLang="ko-KR" sz="1800" dirty="0" smtClean="0"/>
              <a:t>Candidate receivers structure for control channel IM (CCIM) as follows:</a:t>
            </a:r>
          </a:p>
          <a:p>
            <a:pPr lvl="2"/>
            <a:r>
              <a:rPr lang="en-US" altLang="ko-KR" sz="1600" dirty="0" smtClean="0"/>
              <a:t>LMMSE-IRC + CRS-IC</a:t>
            </a:r>
          </a:p>
          <a:p>
            <a:pPr lvl="2"/>
            <a:r>
              <a:rPr lang="en-US" altLang="ko-KR" sz="1600" dirty="0" smtClean="0"/>
              <a:t>ELMMSE-IRC</a:t>
            </a:r>
          </a:p>
          <a:p>
            <a:pPr lvl="2"/>
            <a:r>
              <a:rPr lang="en-US" altLang="ko-KR" sz="1600" dirty="0" smtClean="0"/>
              <a:t>ELMMSE-IRC + CRS-IC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r>
              <a:rPr lang="en-US" altLang="ko-KR" sz="2000" dirty="0" smtClean="0"/>
              <a:t>RAN4 will define performance requirement for CCIM receiver in Connected mode.</a:t>
            </a:r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It is difficult to define performance requirement for CCIM receiver in C-DRX mode.</a:t>
            </a:r>
          </a:p>
          <a:p>
            <a:pPr lvl="1"/>
            <a:r>
              <a:rPr lang="en-US" altLang="ko-KR" sz="1800" dirty="0" smtClean="0"/>
              <a:t>Need to clarify CCIM UE behavior during </a:t>
            </a:r>
            <a:r>
              <a:rPr lang="en-US" altLang="ko-KR" sz="1800" dirty="0" err="1" smtClean="0"/>
              <a:t>OnDuration</a:t>
            </a:r>
            <a:r>
              <a:rPr lang="en-US" altLang="ko-KR" sz="1800" dirty="0" smtClean="0"/>
              <a:t>.</a:t>
            </a:r>
            <a:endParaRPr lang="en-US" altLang="ko-KR" sz="1600" dirty="0" smtClean="0"/>
          </a:p>
          <a:p>
            <a:pPr lvl="1"/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2046987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In C-DRX Mode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Candidate CCIM receivers are required more computational complexity/power consumption comparing with baseline MRC receiver. </a:t>
            </a:r>
          </a:p>
          <a:p>
            <a:r>
              <a:rPr lang="en-US" altLang="ko-KR" sz="1800" dirty="0" smtClean="0"/>
              <a:t>By using CCIM receiver during </a:t>
            </a:r>
            <a:r>
              <a:rPr lang="en-US" altLang="ko-KR" sz="1800" dirty="0" err="1" smtClean="0"/>
              <a:t>OnDuration</a:t>
            </a:r>
            <a:r>
              <a:rPr lang="en-US" altLang="ko-KR" sz="1800" dirty="0" smtClean="0"/>
              <a:t>, UE power consumption would be increased against original purpose of DRX which is UE power saving.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r>
              <a:rPr lang="en-US" altLang="ko-KR" sz="2000" dirty="0" smtClean="0"/>
              <a:t>Proposal</a:t>
            </a:r>
          </a:p>
          <a:p>
            <a:pPr lvl="1"/>
            <a:r>
              <a:rPr lang="en-US" altLang="ko-KR" sz="1800" dirty="0" smtClean="0"/>
              <a:t>When UE which has CCIM capability switches over C-DRX mode for power saving,</a:t>
            </a:r>
          </a:p>
          <a:p>
            <a:pPr lvl="2"/>
            <a:r>
              <a:rPr lang="en-US" altLang="ko-KR" sz="1800" dirty="0" smtClean="0"/>
              <a:t>CCIM receiver could be allowed fallback to MRC receiver as its behavior during </a:t>
            </a:r>
            <a:r>
              <a:rPr lang="en-US" altLang="ko-KR" sz="1800" dirty="0" err="1" smtClean="0"/>
              <a:t>OnDuration</a:t>
            </a:r>
            <a:r>
              <a:rPr lang="en-US" altLang="ko-KR" sz="1800" dirty="0" smtClean="0"/>
              <a:t>.</a:t>
            </a:r>
          </a:p>
          <a:p>
            <a:pPr lvl="2"/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499747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173</Words>
  <Application>Microsoft Office PowerPoint</Application>
  <PresentationFormat>화면 슬라이드 쇼(4:3)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CCIM UE Behavior during C-DRX OnDuration</vt:lpstr>
      <vt:lpstr>Background</vt:lpstr>
      <vt:lpstr>In C-DRX Mode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CCIM UE Behavior during C-DRX OnDuration</dc:title>
  <dc:creator>admin</dc:creator>
  <cp:lastModifiedBy>admin</cp:lastModifiedBy>
  <cp:revision>14</cp:revision>
  <dcterms:created xsi:type="dcterms:W3CDTF">2016-02-15T22:44:27Z</dcterms:created>
  <dcterms:modified xsi:type="dcterms:W3CDTF">2016-02-19T07:31:11Z</dcterms:modified>
</cp:coreProperties>
</file>