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17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57309-C435-014A-ADE6-1962161FCA3F}" type="datetimeFigureOut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208AC-2918-F442-B728-E8B87705A3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3844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D8BB5-9A51-2640-94E8-AF1A7F5C5C24}" type="datetimeFigureOut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E28C0-09B7-0D48-A930-2FA866C621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3240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26B-8ABA-4440-B063-3FE28EF942F8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01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1E0A-A380-014A-9A4D-50AA800AF7FA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71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BF21-0335-B345-8F87-EA5E4777CDFD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42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E31C7-0E00-0843-A545-506AAC2A11A5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23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670C4-52AF-D946-9247-EBA3070FA684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F6D1-2F4B-5747-88C4-DEB18DC62736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341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83564-C2BC-F744-A8F0-ABA19900043B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7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266D-3984-1240-AB42-70EEDAD5575D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79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EDDC-F5BE-4F42-AB41-D6FF83095A3D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4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B9738-3E36-964C-97E8-00D57200781C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37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2DE1-8DED-554D-B83F-965D39D42FBB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90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54C89-3135-474C-8517-3844A65AF106}" type="datetime1">
              <a:rPr kumimoji="1" lang="ja-JP" altLang="en-US" smtClean="0"/>
              <a:t>2014/04/04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8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436988"/>
            <a:ext cx="88244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200" dirty="0" smtClean="0"/>
              <a:t>3GPP TSG-RAN WG4 Meeting#70bis	</a:t>
            </a:r>
            <a:r>
              <a:rPr lang="en-GB" altLang="ja-JP" sz="3200" b="1" dirty="0" smtClean="0"/>
              <a:t>	</a:t>
            </a:r>
            <a:r>
              <a:rPr lang="en-GB" altLang="ja-JP" sz="3200" b="1" u="sng" dirty="0" smtClean="0"/>
              <a:t>R4-141442</a:t>
            </a:r>
            <a:endParaRPr lang="ja-JP" altLang="ja-JP" sz="3200" b="1" u="sng" dirty="0" smtClean="0"/>
          </a:p>
          <a:p>
            <a:pPr algn="ctr" hangingPunct="0"/>
            <a:r>
              <a:rPr lang="en-GB" altLang="ja-JP" sz="3200" dirty="0" smtClean="0"/>
              <a:t>San Jose del </a:t>
            </a:r>
            <a:r>
              <a:rPr lang="en-GB" altLang="ja-JP" sz="3200" dirty="0" err="1" smtClean="0"/>
              <a:t>Cabo</a:t>
            </a:r>
            <a:r>
              <a:rPr lang="en-GB" altLang="ja-JP" sz="3200" dirty="0" smtClean="0"/>
              <a:t>, Mexico, 31 March - 4 April 2014</a:t>
            </a:r>
            <a:endParaRPr lang="ja-JP" altLang="ja-JP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286000" y="48412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3200" b="1" dirty="0" smtClean="0"/>
              <a:t>Agenda item:	7.31.1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Source: KDDI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Document for:</a:t>
            </a:r>
            <a:r>
              <a:rPr lang="en-GB" altLang="ja-JP" sz="3200" b="1" dirty="0"/>
              <a:t> </a:t>
            </a:r>
            <a:r>
              <a:rPr lang="en-GB" altLang="ja-JP" sz="3200" b="1" dirty="0" smtClean="0"/>
              <a:t>Approval</a:t>
            </a:r>
            <a:endParaRPr lang="ja-JP" altLang="ja-JP" sz="3200" dirty="0"/>
          </a:p>
        </p:txBody>
      </p:sp>
      <p:sp>
        <p:nvSpPr>
          <p:cNvPr id="7" name="正方形/長方形 6"/>
          <p:cNvSpPr/>
          <p:nvPr/>
        </p:nvSpPr>
        <p:spPr>
          <a:xfrm>
            <a:off x="362873" y="2465936"/>
            <a:ext cx="86264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4400" b="1" dirty="0" smtClean="0"/>
              <a:t>Title:</a:t>
            </a:r>
            <a:r>
              <a:rPr lang="en-GB" altLang="ja-JP" sz="4400" b="1" dirty="0"/>
              <a:t> </a:t>
            </a:r>
            <a:r>
              <a:rPr lang="en-GB" altLang="ja-JP" sz="4400" b="1" dirty="0" smtClean="0"/>
              <a:t>Way Forward on UE REFSENS for CA_1A-28A</a:t>
            </a:r>
            <a:endParaRPr lang="ja-JP" altLang="ja-JP" sz="4400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181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3389" y="1600200"/>
            <a:ext cx="8642987" cy="4525963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CA_1A-28A is classified as Class A2. 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3</a:t>
            </a:r>
            <a:r>
              <a:rPr kumimoji="1" lang="en-US" altLang="ja-JP" baseline="30000" dirty="0" smtClean="0"/>
              <a:t>rd</a:t>
            </a:r>
            <a:r>
              <a:rPr kumimoji="1" lang="en-US" altLang="ja-JP" dirty="0" smtClean="0"/>
              <a:t> harmonic of Band 28 UL falls into Band 1 DL.  Therefore, requirements for MSD (maximum sensitivity degradation)  are needed.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This contribution summarizes proposals in RAN4#70-bis and try to make way forward to conclude this WI on time.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182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296295"/>
              </p:ext>
            </p:extLst>
          </p:nvPr>
        </p:nvGraphicFramePr>
        <p:xfrm>
          <a:off x="428849" y="1726900"/>
          <a:ext cx="8379086" cy="4765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714"/>
                <a:gridCol w="1627593"/>
                <a:gridCol w="1627593"/>
                <a:gridCol w="1627593"/>
                <a:gridCol w="1627593"/>
              </a:tblGrid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Company Name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Channel Bandwidth</a:t>
                      </a:r>
                      <a:endParaRPr kumimoji="1" lang="ja-JP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5MHz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10MHz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15MHz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20MHz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Qualcomm, KDDI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[R4-141189]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-90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-89.5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-89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-88.5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NTT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docomo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*1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[R4-141811]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-96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-95.5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TBD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TBD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Ericsson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*2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[R4-141987]</a:t>
                      </a:r>
                      <a:endParaRPr kumimoji="1" lang="ja-JP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-88.5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-88.2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-87.9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-87.7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Broadcom 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*3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[R4-142112]</a:t>
                      </a:r>
                      <a:endParaRPr kumimoji="1" lang="ja-JP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-88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-87.5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-87.2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-87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NOTE1: Values are obtained from difference between co-existence requirements to be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applied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.  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NOTE2: Assuming UE architecture without implementing harmonics filter.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NOTE3: Proposed values in R4-142112 are preferable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but values in R4-141189 could be also acceptable by proponent.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5495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UE Reference Architecture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 smtClean="0"/>
              <a:t>In R4-141987, architecture without harmonic filter is proposed.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Study with harmonic filter would be done in RAN4#71.</a:t>
            </a:r>
          </a:p>
          <a:p>
            <a:r>
              <a:rPr kumimoji="1" lang="en-US" altLang="ja-JP" dirty="0" smtClean="0"/>
              <a:t>In R4-141811, </a:t>
            </a:r>
            <a:r>
              <a:rPr lang="en-US" altLang="ja-JP" dirty="0" smtClean="0"/>
              <a:t>it is proposed that </a:t>
            </a:r>
            <a:r>
              <a:rPr kumimoji="1" lang="en-US" altLang="ja-JP" dirty="0" smtClean="0"/>
              <a:t>harmonic filter is placed </a:t>
            </a:r>
            <a:r>
              <a:rPr lang="en-US" altLang="ja-JP" dirty="0" smtClean="0"/>
              <a:t>between </a:t>
            </a:r>
            <a:r>
              <a:rPr lang="en-US" altLang="ja-JP" dirty="0"/>
              <a:t>duplexer and PA</a:t>
            </a:r>
            <a:r>
              <a:rPr kumimoji="1" lang="en-US" altLang="ja-JP" dirty="0" smtClean="0"/>
              <a:t>.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This might be able to avoid Rx penalty (0.5 dB).</a:t>
            </a:r>
          </a:p>
          <a:p>
            <a:pPr lvl="1">
              <a:buFont typeface="Wingdings" charset="2"/>
              <a:buChar char="Ø"/>
            </a:pPr>
            <a:endParaRPr kumimoji="1" lang="en-US" altLang="ja-JP" dirty="0"/>
          </a:p>
          <a:p>
            <a:pPr marL="0" indent="0" algn="ctr">
              <a:buNone/>
            </a:pPr>
            <a:r>
              <a:rPr lang="en-US" altLang="ja-JP" i="1" u="sng" dirty="0" smtClean="0">
                <a:latin typeface="Times"/>
                <a:cs typeface="Times"/>
              </a:rPr>
              <a:t>Observation: Agreement on UE Reference Architecture is necessary.</a:t>
            </a:r>
            <a:endParaRPr kumimoji="1" lang="ja-JP" altLang="en-US" i="1" u="sng" dirty="0">
              <a:latin typeface="Times"/>
              <a:cs typeface="Time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0641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Further study for specifying MSD is necessary.  Related parties are encouraged to input contributions in RAN4#71.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Specifically, analogous study </a:t>
            </a:r>
            <a:r>
              <a:rPr kumimoji="1" lang="en-US" altLang="ja-JP" dirty="0" smtClean="0"/>
              <a:t>in R4-141987 </a:t>
            </a:r>
            <a:r>
              <a:rPr lang="en-US" altLang="ja-JP" dirty="0" smtClean="0"/>
              <a:t>would be done </a:t>
            </a:r>
            <a:r>
              <a:rPr lang="en-US" altLang="ja-JP" b="1" u="sng" dirty="0" smtClean="0">
                <a:solidFill>
                  <a:srgbClr val="FF0000"/>
                </a:solidFill>
              </a:rPr>
              <a:t>with harmonic filter</a:t>
            </a:r>
            <a:r>
              <a:rPr lang="en-US" altLang="ja-JP" dirty="0" smtClean="0"/>
              <a:t> and provided in RAN4#71.  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0698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317</Words>
  <Application>Microsoft Macintosh PowerPoint</Application>
  <PresentationFormat>画面に合わせる (4:3)</PresentationFormat>
  <Paragraphs>62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ホワイト</vt:lpstr>
      <vt:lpstr>PowerPoint プレゼンテーション</vt:lpstr>
      <vt:lpstr>Background</vt:lpstr>
      <vt:lpstr>Summary</vt:lpstr>
      <vt:lpstr>UE Reference Architecture</vt:lpstr>
      <vt:lpstr>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尾原 誠明</dc:creator>
  <cp:lastModifiedBy>尾原 誠明</cp:lastModifiedBy>
  <cp:revision>18</cp:revision>
  <dcterms:created xsi:type="dcterms:W3CDTF">2014-04-01T15:59:10Z</dcterms:created>
  <dcterms:modified xsi:type="dcterms:W3CDTF">2014-04-04T02:43:12Z</dcterms:modified>
</cp:coreProperties>
</file>