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672" r:id="rId2"/>
    <p:sldMasterId id="2147483686" r:id="rId3"/>
  </p:sldMasterIdLst>
  <p:notesMasterIdLst>
    <p:notesMasterId r:id="rId16"/>
  </p:notesMasterIdLst>
  <p:sldIdLst>
    <p:sldId id="256" r:id="rId4"/>
    <p:sldId id="373" r:id="rId5"/>
    <p:sldId id="372" r:id="rId6"/>
    <p:sldId id="385" r:id="rId7"/>
    <p:sldId id="384" r:id="rId8"/>
    <p:sldId id="370" r:id="rId9"/>
    <p:sldId id="371" r:id="rId10"/>
    <p:sldId id="386" r:id="rId11"/>
    <p:sldId id="374" r:id="rId12"/>
    <p:sldId id="379" r:id="rId13"/>
    <p:sldId id="369" r:id="rId14"/>
    <p:sldId id="382" r:id="rId15"/>
  </p:sldIdLst>
  <p:sldSz cx="12192000" cy="6858000"/>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cas Tsai" initials="LT" lastIdx="1" clrIdx="0">
    <p:extLst>
      <p:ext uri="{19B8F6BF-5375-455C-9EA6-DF929625EA0E}">
        <p15:presenceInfo xmlns:p15="http://schemas.microsoft.com/office/powerpoint/2012/main" userId="38ad7edece236f9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CCFFCC"/>
    <a:srgbClr val="003300"/>
    <a:srgbClr val="FFCCFF"/>
    <a:srgbClr val="CC0066"/>
    <a:srgbClr val="FF9900"/>
    <a:srgbClr val="FFCC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30" autoAdjust="0"/>
    <p:restoredTop sz="96118" autoAdjust="0"/>
  </p:normalViewPr>
  <p:slideViewPr>
    <p:cSldViewPr snapToGrid="0">
      <p:cViewPr varScale="1">
        <p:scale>
          <a:sx n="86" d="100"/>
          <a:sy n="86" d="100"/>
        </p:scale>
        <p:origin x="108" y="204"/>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7878FE-EFE5-429F-9F8A-BB9D8C20A5F3}" type="datetimeFigureOut">
              <a:rPr lang="zh-TW" altLang="en-US" smtClean="0"/>
              <a:t>2016/8/12</a:t>
            </a:fld>
            <a:endParaRPr lang="zh-TW" altLang="en-US"/>
          </a:p>
        </p:txBody>
      </p:sp>
      <p:sp>
        <p:nvSpPr>
          <p:cNvPr id="4" name="投影片圖像版面配置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91DD2F-4754-4165-A556-992B3EFEB100}" type="slidenum">
              <a:rPr lang="zh-TW" altLang="en-US" smtClean="0"/>
              <a:t>‹#›</a:t>
            </a:fld>
            <a:endParaRPr lang="zh-TW" altLang="en-US"/>
          </a:p>
        </p:txBody>
      </p:sp>
    </p:spTree>
    <p:extLst>
      <p:ext uri="{BB962C8B-B14F-4D97-AF65-F5344CB8AC3E}">
        <p14:creationId xmlns:p14="http://schemas.microsoft.com/office/powerpoint/2010/main" val="2837674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9F91DD2F-4754-4165-A556-992B3EFEB100}" type="slidenum">
              <a:rPr lang="zh-TW" altLang="en-US" smtClean="0"/>
              <a:t>1</a:t>
            </a:fld>
            <a:endParaRPr lang="zh-TW" altLang="en-US"/>
          </a:p>
        </p:txBody>
      </p:sp>
    </p:spTree>
    <p:extLst>
      <p:ext uri="{BB962C8B-B14F-4D97-AF65-F5344CB8AC3E}">
        <p14:creationId xmlns:p14="http://schemas.microsoft.com/office/powerpoint/2010/main" val="35354129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914400" y="2130426"/>
            <a:ext cx="10363200" cy="1470025"/>
          </a:xfrm>
        </p:spPr>
        <p:txBody>
          <a:bodyPr/>
          <a:lstStyle>
            <a:lvl1pPr>
              <a:defRPr sz="4400">
                <a:solidFill>
                  <a:srgbClr val="FF0000"/>
                </a:solidFill>
                <a:latin typeface="Arial Black" pitchFamily="34" charset="0"/>
              </a:defRPr>
            </a:lvl1pPr>
          </a:lstStyle>
          <a:p>
            <a:r>
              <a:rPr lang="zh-TW" altLang="en-US"/>
              <a:t>按一下以編輯母片標題樣式</a:t>
            </a:r>
            <a:endParaRPr lang="zh-TW" altLang="en-US" dirty="0"/>
          </a:p>
        </p:txBody>
      </p:sp>
      <p:sp>
        <p:nvSpPr>
          <p:cNvPr id="3" name="副標題 2"/>
          <p:cNvSpPr>
            <a:spLocks noGrp="1"/>
          </p:cNvSpPr>
          <p:nvPr>
            <p:ph type="subTitle" idx="1"/>
          </p:nvPr>
        </p:nvSpPr>
        <p:spPr>
          <a:xfrm>
            <a:off x="1841989" y="3645024"/>
            <a:ext cx="8534400" cy="1752600"/>
          </a:xfrm>
        </p:spPr>
        <p:txBody>
          <a:bodyPr/>
          <a:lstStyle>
            <a:lvl1pPr marL="0" indent="0" algn="ctr">
              <a:buNone/>
              <a:defRPr>
                <a:solidFill>
                  <a:srgbClr val="0000FF"/>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a:t>按一下以編輯母片副標題樣式</a:t>
            </a:r>
            <a:endParaRPr lang="zh-TW" altLang="en-US" dirty="0"/>
          </a:p>
        </p:txBody>
      </p:sp>
      <p:sp>
        <p:nvSpPr>
          <p:cNvPr id="4" name="日期版面配置區 3"/>
          <p:cNvSpPr>
            <a:spLocks noGrp="1"/>
          </p:cNvSpPr>
          <p:nvPr>
            <p:ph type="dt" sz="half" idx="10"/>
          </p:nvPr>
        </p:nvSpPr>
        <p:spPr/>
        <p:txBody>
          <a:bodyPr/>
          <a:lstStyle>
            <a:lvl1pPr>
              <a:defRPr/>
            </a:lvl1pPr>
          </a:lstStyle>
          <a:p>
            <a:endParaRPr lang="zh-TW" altLang="en-US"/>
          </a:p>
        </p:txBody>
      </p:sp>
      <p:sp>
        <p:nvSpPr>
          <p:cNvPr id="5" name="頁尾版面配置區 4"/>
          <p:cNvSpPr>
            <a:spLocks noGrp="1"/>
          </p:cNvSpPr>
          <p:nvPr>
            <p:ph type="ftr" sz="quarter" idx="11"/>
          </p:nvPr>
        </p:nvSpPr>
        <p:spPr>
          <a:xfrm>
            <a:off x="4146062" y="6524625"/>
            <a:ext cx="3860800" cy="268288"/>
          </a:xfrm>
        </p:spPr>
        <p:txBody>
          <a:bodyPr/>
          <a:lstStyle>
            <a:lvl1pPr>
              <a:defRPr/>
            </a:lvl1pPr>
          </a:lstStyle>
          <a:p>
            <a:endParaRPr lang="zh-TW" altLang="en-US"/>
          </a:p>
        </p:txBody>
      </p:sp>
      <p:sp>
        <p:nvSpPr>
          <p:cNvPr id="6" name="投影片編號版面配置區 5"/>
          <p:cNvSpPr>
            <a:spLocks noGrp="1"/>
          </p:cNvSpPr>
          <p:nvPr>
            <p:ph type="sldNum" sz="quarter" idx="12"/>
          </p:nvPr>
        </p:nvSpPr>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3712196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Rectangle 4"/>
          <p:cNvSpPr>
            <a:spLocks noGrp="1" noChangeArrowheads="1"/>
          </p:cNvSpPr>
          <p:nvPr>
            <p:ph type="dt" sz="half" idx="10"/>
          </p:nvPr>
        </p:nvSpPr>
        <p:spPr>
          <a:ln/>
        </p:spPr>
        <p:txBody>
          <a:bodyPr/>
          <a:lstStyle>
            <a:lvl1pPr>
              <a:defRPr/>
            </a:lvl1pPr>
          </a:lstStyle>
          <a:p>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224958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845063" y="274638"/>
            <a:ext cx="2745153" cy="5448300"/>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609601" y="274638"/>
            <a:ext cx="8047893" cy="5448300"/>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Rectangle 4"/>
          <p:cNvSpPr>
            <a:spLocks noGrp="1" noChangeArrowheads="1"/>
          </p:cNvSpPr>
          <p:nvPr>
            <p:ph type="dt" sz="half" idx="10"/>
          </p:nvPr>
        </p:nvSpPr>
        <p:spPr>
          <a:ln/>
        </p:spPr>
        <p:txBody>
          <a:bodyPr/>
          <a:lstStyle>
            <a:lvl1pPr>
              <a:defRPr/>
            </a:lvl1pPr>
          </a:lstStyle>
          <a:p>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31065034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Standardfolie ohne Logo">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6" name="Textplatzhalter 9"/>
          <p:cNvSpPr>
            <a:spLocks noGrp="1"/>
          </p:cNvSpPr>
          <p:nvPr>
            <p:ph type="body" sz="quarter" idx="15"/>
          </p:nvPr>
        </p:nvSpPr>
        <p:spPr>
          <a:xfrm>
            <a:off x="190459" y="1071546"/>
            <a:ext cx="9334565" cy="285750"/>
          </a:xfrm>
          <a:prstGeom prst="rect">
            <a:avLst/>
          </a:prstGeom>
        </p:spPr>
        <p:txBody>
          <a:bodyPr/>
          <a:lstStyle>
            <a:lvl1pPr marL="0" indent="0">
              <a:buNone/>
              <a:defRPr sz="1600" b="1">
                <a:solidFill>
                  <a:srgbClr val="468329"/>
                </a:solidFill>
              </a:defRPr>
            </a:lvl1pPr>
          </a:lstStyle>
          <a:p>
            <a:pPr lvl="0"/>
            <a:r>
              <a:rPr lang="de-DE" noProof="0" dirty="0"/>
              <a:t>Textmasterformate durch Klicken bearbeiten</a:t>
            </a:r>
          </a:p>
        </p:txBody>
      </p:sp>
      <p:sp>
        <p:nvSpPr>
          <p:cNvPr id="5" name="Foliennummernplatzhalter 5"/>
          <p:cNvSpPr>
            <a:spLocks noGrp="1"/>
          </p:cNvSpPr>
          <p:nvPr>
            <p:ph type="sldNum" sz="quarter" idx="21"/>
          </p:nvPr>
        </p:nvSpPr>
        <p:spPr/>
        <p:txBody>
          <a:bodyPr/>
          <a:lstStyle>
            <a:lvl1pPr>
              <a:defRPr/>
            </a:lvl1pPr>
          </a:lstStyle>
          <a:p>
            <a:pPr>
              <a:defRPr/>
            </a:pPr>
            <a:fld id="{9F20164A-C531-48A9-871B-B5241A406434}" type="slidenum">
              <a:rPr lang="en-GB"/>
              <a:pPr>
                <a:defRPr/>
              </a:pPr>
              <a:t>‹#›</a:t>
            </a:fld>
            <a:endParaRPr lang="en-GB" dirty="0"/>
          </a:p>
        </p:txBody>
      </p:sp>
    </p:spTree>
    <p:extLst>
      <p:ext uri="{BB962C8B-B14F-4D97-AF65-F5344CB8AC3E}">
        <p14:creationId xmlns:p14="http://schemas.microsoft.com/office/powerpoint/2010/main" val="32223012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Standardfoli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6" name="Textplatzhalter 9"/>
          <p:cNvSpPr>
            <a:spLocks noGrp="1"/>
          </p:cNvSpPr>
          <p:nvPr>
            <p:ph type="body" sz="quarter" idx="15"/>
          </p:nvPr>
        </p:nvSpPr>
        <p:spPr>
          <a:xfrm>
            <a:off x="190459" y="1071546"/>
            <a:ext cx="9334565" cy="285750"/>
          </a:xfrm>
          <a:prstGeom prst="rect">
            <a:avLst/>
          </a:prstGeom>
        </p:spPr>
        <p:txBody>
          <a:bodyPr/>
          <a:lstStyle>
            <a:lvl1pPr marL="0" indent="0">
              <a:buNone/>
              <a:defRPr sz="1600" b="1">
                <a:solidFill>
                  <a:srgbClr val="468329"/>
                </a:solidFill>
              </a:defRPr>
            </a:lvl1pPr>
          </a:lstStyle>
          <a:p>
            <a:pPr lvl="0"/>
            <a:r>
              <a:rPr lang="de-DE" noProof="0" dirty="0"/>
              <a:t>Textmasterformate durch Klicken bearbeiten</a:t>
            </a:r>
          </a:p>
        </p:txBody>
      </p:sp>
      <p:sp>
        <p:nvSpPr>
          <p:cNvPr id="11" name="Textplatzhalter 10"/>
          <p:cNvSpPr>
            <a:spLocks noGrp="1"/>
          </p:cNvSpPr>
          <p:nvPr>
            <p:ph type="body" sz="quarter" idx="20"/>
          </p:nvPr>
        </p:nvSpPr>
        <p:spPr>
          <a:xfrm>
            <a:off x="1047751" y="1785926"/>
            <a:ext cx="10572749" cy="4643470"/>
          </a:xfrm>
        </p:spPr>
        <p:txBody>
          <a:bodyPr/>
          <a:lstStyle>
            <a:lvl1pPr>
              <a:buClr>
                <a:srgbClr val="699419"/>
              </a:buClr>
              <a:buFont typeface="Wingdings" pitchFamily="2" charset="2"/>
              <a:buChar char="§"/>
              <a:defRPr>
                <a:latin typeface="+mn-lt"/>
              </a:defRPr>
            </a:lvl1pPr>
            <a:lvl2pPr>
              <a:buClr>
                <a:srgbClr val="468329"/>
              </a:buClr>
              <a:defRPr>
                <a:latin typeface="+mn-lt"/>
              </a:defRPr>
            </a:lvl2pPr>
            <a:lvl3pPr>
              <a:buClr>
                <a:srgbClr val="699419"/>
              </a:buClr>
              <a:buNone/>
              <a:defRPr>
                <a:latin typeface="+mn-lt"/>
              </a:defRPr>
            </a:lvl3pPr>
            <a:lvl4pPr>
              <a:buClr>
                <a:srgbClr val="699419"/>
              </a:buClr>
              <a:defRPr>
                <a:latin typeface="+mn-lt"/>
              </a:defRPr>
            </a:lvl4pPr>
            <a:lvl5pPr>
              <a:buClr>
                <a:srgbClr val="699419"/>
              </a:buClr>
              <a:defRPr>
                <a:latin typeface="+mn-lt"/>
              </a:defRPr>
            </a:lvl5pPr>
          </a:lstStyle>
          <a:p>
            <a:pPr lvl="0"/>
            <a:r>
              <a:rPr lang="de-DE" noProof="0" dirty="0"/>
              <a:t>Textmasterformate durch Klicken bearbeiten</a:t>
            </a:r>
          </a:p>
          <a:p>
            <a:pPr lvl="1"/>
            <a:r>
              <a:rPr lang="de-DE" noProof="0" dirty="0"/>
              <a:t>Zweite Ebene</a:t>
            </a:r>
          </a:p>
        </p:txBody>
      </p:sp>
      <p:sp>
        <p:nvSpPr>
          <p:cNvPr id="5" name="Foliennummernplatzhalter 5"/>
          <p:cNvSpPr>
            <a:spLocks noGrp="1"/>
          </p:cNvSpPr>
          <p:nvPr>
            <p:ph type="sldNum" sz="quarter" idx="21"/>
          </p:nvPr>
        </p:nvSpPr>
        <p:spPr/>
        <p:txBody>
          <a:bodyPr/>
          <a:lstStyle>
            <a:lvl1pPr>
              <a:defRPr/>
            </a:lvl1pPr>
          </a:lstStyle>
          <a:p>
            <a:pPr>
              <a:defRPr/>
            </a:pPr>
            <a:fld id="{9F20164A-C531-48A9-871B-B5241A406434}" type="slidenum">
              <a:rPr lang="en-GB"/>
              <a:pPr>
                <a:defRPr/>
              </a:pPr>
              <a:t>‹#›</a:t>
            </a:fld>
            <a:endParaRPr lang="en-GB" dirty="0"/>
          </a:p>
        </p:txBody>
      </p:sp>
    </p:spTree>
    <p:extLst>
      <p:ext uri="{BB962C8B-B14F-4D97-AF65-F5344CB8AC3E}">
        <p14:creationId xmlns:p14="http://schemas.microsoft.com/office/powerpoint/2010/main" val="26708162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914400" y="2130426"/>
            <a:ext cx="10363200" cy="1470025"/>
          </a:xfrm>
        </p:spPr>
        <p:txBody>
          <a:bodyPr/>
          <a:lstStyle/>
          <a:p>
            <a:r>
              <a:rPr lang="zh-TW" altLang="en-US"/>
              <a:t>按一下以編輯母片標題樣式</a:t>
            </a:r>
          </a:p>
        </p:txBody>
      </p:sp>
      <p:sp>
        <p:nvSpPr>
          <p:cNvPr id="3" name="子標題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a:t>按一下以編輯母片副標題樣式</a:t>
            </a:r>
          </a:p>
        </p:txBody>
      </p:sp>
      <p:sp>
        <p:nvSpPr>
          <p:cNvPr id="4" name="Text Box 3"/>
          <p:cNvSpPr txBox="1">
            <a:spLocks noGrp="1" noChangeArrowheads="1"/>
          </p:cNvSpPr>
          <p:nvPr>
            <p:ph type="sldNum" sz="quarter" idx="10"/>
          </p:nvPr>
        </p:nvSpPr>
        <p:spPr/>
        <p:txBody>
          <a:bodyPr/>
          <a:lstStyle>
            <a:lvl1pPr algn="l">
              <a:defRPr kumimoji="1"/>
            </a:lvl1pPr>
          </a:lstStyle>
          <a:p>
            <a:pPr>
              <a:defRPr/>
            </a:pPr>
            <a:fld id="{CF2926CD-EFC1-495C-AB94-1F8FEE38DBAA}" type="slidenum">
              <a:rPr lang="en-US" altLang="zh-TW"/>
              <a:pPr>
                <a:defRPr/>
              </a:pPr>
              <a:t>‹#›</a:t>
            </a:fld>
            <a:endParaRPr lang="en-US" altLang="zh-TW" dirty="0"/>
          </a:p>
        </p:txBody>
      </p:sp>
    </p:spTree>
    <p:extLst>
      <p:ext uri="{BB962C8B-B14F-4D97-AF65-F5344CB8AC3E}">
        <p14:creationId xmlns:p14="http://schemas.microsoft.com/office/powerpoint/2010/main" val="209859824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Text Box 3"/>
          <p:cNvSpPr txBox="1">
            <a:spLocks noGrp="1" noChangeArrowheads="1"/>
          </p:cNvSpPr>
          <p:nvPr>
            <p:ph type="sldNum" sz="quarter" idx="10"/>
          </p:nvPr>
        </p:nvSpPr>
        <p:spPr/>
        <p:txBody>
          <a:bodyPr/>
          <a:lstStyle>
            <a:lvl1pPr algn="l">
              <a:defRPr kumimoji="1"/>
            </a:lvl1pPr>
          </a:lstStyle>
          <a:p>
            <a:pPr>
              <a:defRPr/>
            </a:pPr>
            <a:fld id="{AFF525B5-CBC5-479F-8D41-72FE37C1FF01}" type="slidenum">
              <a:rPr lang="en-US" altLang="zh-TW"/>
              <a:pPr>
                <a:defRPr/>
              </a:pPr>
              <a:t>‹#›</a:t>
            </a:fld>
            <a:endParaRPr lang="en-US" altLang="zh-TW" dirty="0"/>
          </a:p>
        </p:txBody>
      </p:sp>
    </p:spTree>
    <p:extLst>
      <p:ext uri="{BB962C8B-B14F-4D97-AF65-F5344CB8AC3E}">
        <p14:creationId xmlns:p14="http://schemas.microsoft.com/office/powerpoint/2010/main" val="113304415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區段標頭">
    <p:spTree>
      <p:nvGrpSpPr>
        <p:cNvPr id="1" name=""/>
        <p:cNvGrpSpPr/>
        <p:nvPr/>
      </p:nvGrpSpPr>
      <p:grpSpPr>
        <a:xfrm>
          <a:off x="0" y="0"/>
          <a:ext cx="0" cy="0"/>
          <a:chOff x="0" y="0"/>
          <a:chExt cx="0" cy="0"/>
        </a:xfrm>
      </p:grpSpPr>
      <p:sp>
        <p:nvSpPr>
          <p:cNvPr id="2" name="標題 1"/>
          <p:cNvSpPr>
            <a:spLocks noGrp="1"/>
          </p:cNvSpPr>
          <p:nvPr>
            <p:ph type="title"/>
          </p:nvPr>
        </p:nvSpPr>
        <p:spPr>
          <a:xfrm>
            <a:off x="963247" y="4406901"/>
            <a:ext cx="10363200" cy="1362075"/>
          </a:xfrm>
        </p:spPr>
        <p:txBody>
          <a:bodyPr anchor="t"/>
          <a:lstStyle>
            <a:lvl1pPr algn="l">
              <a:defRPr sz="4000" b="1" cap="all"/>
            </a:lvl1pPr>
          </a:lstStyle>
          <a:p>
            <a:r>
              <a:rPr lang="zh-TW" altLang="en-US"/>
              <a:t>按一下以編輯母片標題樣式</a:t>
            </a:r>
          </a:p>
        </p:txBody>
      </p:sp>
      <p:sp>
        <p:nvSpPr>
          <p:cNvPr id="3" name="文字版面配置區 2"/>
          <p:cNvSpPr>
            <a:spLocks noGrp="1"/>
          </p:cNvSpPr>
          <p:nvPr>
            <p:ph type="body" idx="1"/>
          </p:nvPr>
        </p:nvSpPr>
        <p:spPr>
          <a:xfrm>
            <a:off x="963247"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a:t>按一下以編輯母片文字樣式</a:t>
            </a:r>
          </a:p>
        </p:txBody>
      </p:sp>
      <p:sp>
        <p:nvSpPr>
          <p:cNvPr id="4" name="Text Box 3"/>
          <p:cNvSpPr txBox="1">
            <a:spLocks noGrp="1" noChangeArrowheads="1"/>
          </p:cNvSpPr>
          <p:nvPr>
            <p:ph type="sldNum" sz="quarter" idx="10"/>
          </p:nvPr>
        </p:nvSpPr>
        <p:spPr/>
        <p:txBody>
          <a:bodyPr/>
          <a:lstStyle>
            <a:lvl1pPr algn="l">
              <a:defRPr kumimoji="1"/>
            </a:lvl1pPr>
          </a:lstStyle>
          <a:p>
            <a:pPr>
              <a:defRPr/>
            </a:pPr>
            <a:fld id="{A03BDE24-7109-41D5-AC50-1045C5CE8625}" type="slidenum">
              <a:rPr lang="en-US" altLang="zh-TW"/>
              <a:pPr>
                <a:defRPr/>
              </a:pPr>
              <a:t>‹#›</a:t>
            </a:fld>
            <a:endParaRPr lang="en-US" altLang="zh-TW" dirty="0"/>
          </a:p>
        </p:txBody>
      </p:sp>
    </p:spTree>
    <p:extLst>
      <p:ext uri="{BB962C8B-B14F-4D97-AF65-F5344CB8AC3E}">
        <p14:creationId xmlns:p14="http://schemas.microsoft.com/office/powerpoint/2010/main" val="3508694621"/>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617416" y="1195388"/>
            <a:ext cx="5392615" cy="566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6197600" y="1195388"/>
            <a:ext cx="5392615" cy="566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Text Box 3"/>
          <p:cNvSpPr txBox="1">
            <a:spLocks noGrp="1" noChangeArrowheads="1"/>
          </p:cNvSpPr>
          <p:nvPr>
            <p:ph type="sldNum" sz="quarter" idx="10"/>
          </p:nvPr>
        </p:nvSpPr>
        <p:spPr/>
        <p:txBody>
          <a:bodyPr/>
          <a:lstStyle>
            <a:lvl1pPr algn="l">
              <a:defRPr kumimoji="1"/>
            </a:lvl1pPr>
          </a:lstStyle>
          <a:p>
            <a:pPr>
              <a:defRPr/>
            </a:pPr>
            <a:fld id="{DF17E755-767D-4A4F-9B02-F1F7C8505915}" type="slidenum">
              <a:rPr lang="en-US" altLang="zh-TW"/>
              <a:pPr>
                <a:defRPr/>
              </a:pPr>
              <a:t>‹#›</a:t>
            </a:fld>
            <a:endParaRPr lang="en-US" altLang="zh-TW" dirty="0"/>
          </a:p>
        </p:txBody>
      </p:sp>
    </p:spTree>
    <p:extLst>
      <p:ext uri="{BB962C8B-B14F-4D97-AF65-F5344CB8AC3E}">
        <p14:creationId xmlns:p14="http://schemas.microsoft.com/office/powerpoint/2010/main" val="244348017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比較">
    <p:spTree>
      <p:nvGrpSpPr>
        <p:cNvPr id="1" name=""/>
        <p:cNvGrpSpPr/>
        <p:nvPr/>
      </p:nvGrpSpPr>
      <p:grpSpPr>
        <a:xfrm>
          <a:off x="0" y="0"/>
          <a:ext cx="0" cy="0"/>
          <a:chOff x="0" y="0"/>
          <a:chExt cx="0" cy="0"/>
        </a:xfrm>
      </p:grpSpPr>
      <p:sp>
        <p:nvSpPr>
          <p:cNvPr id="2" name="標題 1"/>
          <p:cNvSpPr>
            <a:spLocks noGrp="1"/>
          </p:cNvSpPr>
          <p:nvPr>
            <p:ph type="title"/>
          </p:nvPr>
        </p:nvSpPr>
        <p:spPr>
          <a:xfrm>
            <a:off x="609600" y="274638"/>
            <a:ext cx="10972800" cy="1143000"/>
          </a:xfrm>
        </p:spPr>
        <p:txBody>
          <a:bodyPr/>
          <a:lstStyle>
            <a:lvl1pPr>
              <a:defRPr/>
            </a:lvl1pPr>
          </a:lstStyle>
          <a:p>
            <a:r>
              <a:rPr lang="zh-TW" altLang="en-US"/>
              <a:t>按一下以編輯母片標題樣式</a:t>
            </a:r>
          </a:p>
        </p:txBody>
      </p:sp>
      <p:sp>
        <p:nvSpPr>
          <p:cNvPr id="3" name="文字版面配置區 2"/>
          <p:cNvSpPr>
            <a:spLocks noGrp="1"/>
          </p:cNvSpPr>
          <p:nvPr>
            <p:ph type="body" idx="1"/>
          </p:nvPr>
        </p:nvSpPr>
        <p:spPr>
          <a:xfrm>
            <a:off x="609600" y="1535113"/>
            <a:ext cx="538675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內容版面配置區 3"/>
          <p:cNvSpPr>
            <a:spLocks noGrp="1"/>
          </p:cNvSpPr>
          <p:nvPr>
            <p:ph sz="half" idx="2"/>
          </p:nvPr>
        </p:nvSpPr>
        <p:spPr>
          <a:xfrm>
            <a:off x="609600" y="2174875"/>
            <a:ext cx="538675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6193693" y="1535113"/>
            <a:ext cx="538870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6193693" y="2174875"/>
            <a:ext cx="53887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Text Box 3"/>
          <p:cNvSpPr txBox="1">
            <a:spLocks noGrp="1" noChangeArrowheads="1"/>
          </p:cNvSpPr>
          <p:nvPr>
            <p:ph type="sldNum" sz="quarter" idx="10"/>
          </p:nvPr>
        </p:nvSpPr>
        <p:spPr/>
        <p:txBody>
          <a:bodyPr/>
          <a:lstStyle>
            <a:lvl1pPr algn="l">
              <a:defRPr kumimoji="1"/>
            </a:lvl1pPr>
          </a:lstStyle>
          <a:p>
            <a:pPr>
              <a:defRPr/>
            </a:pPr>
            <a:fld id="{AC5C8E1B-C08A-4490-8132-B1F438E3FD9C}" type="slidenum">
              <a:rPr lang="en-US" altLang="zh-TW"/>
              <a:pPr>
                <a:defRPr/>
              </a:pPr>
              <a:t>‹#›</a:t>
            </a:fld>
            <a:endParaRPr lang="en-US" altLang="zh-TW" dirty="0"/>
          </a:p>
        </p:txBody>
      </p:sp>
    </p:spTree>
    <p:extLst>
      <p:ext uri="{BB962C8B-B14F-4D97-AF65-F5344CB8AC3E}">
        <p14:creationId xmlns:p14="http://schemas.microsoft.com/office/powerpoint/2010/main" val="350645639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Text Box 3"/>
          <p:cNvSpPr txBox="1">
            <a:spLocks noGrp="1" noChangeArrowheads="1"/>
          </p:cNvSpPr>
          <p:nvPr>
            <p:ph type="sldNum" sz="quarter" idx="10"/>
          </p:nvPr>
        </p:nvSpPr>
        <p:spPr/>
        <p:txBody>
          <a:bodyPr/>
          <a:lstStyle>
            <a:lvl1pPr algn="l">
              <a:defRPr kumimoji="1"/>
            </a:lvl1pPr>
          </a:lstStyle>
          <a:p>
            <a:pPr>
              <a:defRPr/>
            </a:pPr>
            <a:fld id="{D69F68C2-0415-4200-B50E-5132C2D22671}" type="slidenum">
              <a:rPr lang="en-US" altLang="zh-TW"/>
              <a:pPr>
                <a:defRPr/>
              </a:pPr>
              <a:t>‹#›</a:t>
            </a:fld>
            <a:endParaRPr lang="en-US" altLang="zh-TW" dirty="0"/>
          </a:p>
        </p:txBody>
      </p:sp>
    </p:spTree>
    <p:extLst>
      <p:ext uri="{BB962C8B-B14F-4D97-AF65-F5344CB8AC3E}">
        <p14:creationId xmlns:p14="http://schemas.microsoft.com/office/powerpoint/2010/main" val="129677472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solidFill>
                  <a:srgbClr val="FF0000"/>
                </a:solidFill>
                <a:latin typeface="Arial Black" pitchFamily="34" charset="0"/>
              </a:defRPr>
            </a:lvl1pPr>
          </a:lstStyle>
          <a:p>
            <a:r>
              <a:rPr lang="zh-TW" altLang="en-US"/>
              <a:t>按一下以編輯母片標題樣式</a:t>
            </a:r>
            <a:endParaRPr lang="zh-TW" altLang="en-US" dirty="0"/>
          </a:p>
        </p:txBody>
      </p:sp>
      <p:sp>
        <p:nvSpPr>
          <p:cNvPr id="3" name="內容版面配置區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TW" altLang="en-US" dirty="0"/>
          </a:p>
        </p:txBody>
      </p:sp>
      <p:sp>
        <p:nvSpPr>
          <p:cNvPr id="4" name="Rectangle 4"/>
          <p:cNvSpPr>
            <a:spLocks noGrp="1" noChangeArrowheads="1"/>
          </p:cNvSpPr>
          <p:nvPr>
            <p:ph type="dt" sz="half" idx="10"/>
          </p:nvPr>
        </p:nvSpPr>
        <p:spPr>
          <a:ln/>
        </p:spPr>
        <p:txBody>
          <a:bodyPr/>
          <a:lstStyle>
            <a:lvl1pPr>
              <a:defRPr/>
            </a:lvl1pPr>
          </a:lstStyle>
          <a:p>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40287531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p:txBody>
          <a:bodyPr/>
          <a:lstStyle>
            <a:lvl1pPr algn="l">
              <a:defRPr kumimoji="1"/>
            </a:lvl1pPr>
          </a:lstStyle>
          <a:p>
            <a:pPr>
              <a:defRPr/>
            </a:pPr>
            <a:fld id="{24186548-A063-4E60-89F3-7A66F2EF0904}" type="slidenum">
              <a:rPr lang="en-US" altLang="zh-TW"/>
              <a:pPr>
                <a:defRPr/>
              </a:pPr>
              <a:t>‹#›</a:t>
            </a:fld>
            <a:endParaRPr lang="en-US" altLang="zh-TW" dirty="0"/>
          </a:p>
        </p:txBody>
      </p:sp>
    </p:spTree>
    <p:extLst>
      <p:ext uri="{BB962C8B-B14F-4D97-AF65-F5344CB8AC3E}">
        <p14:creationId xmlns:p14="http://schemas.microsoft.com/office/powerpoint/2010/main" val="845323604"/>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609600" y="273050"/>
            <a:ext cx="4011247" cy="1162050"/>
          </a:xfrm>
        </p:spPr>
        <p:txBody>
          <a:bodyPr anchor="b"/>
          <a:lstStyle>
            <a:lvl1pPr algn="l">
              <a:defRPr sz="2000" b="1"/>
            </a:lvl1pPr>
          </a:lstStyle>
          <a:p>
            <a:r>
              <a:rPr lang="zh-TW" altLang="en-US"/>
              <a:t>按一下以編輯母片標題樣式</a:t>
            </a:r>
          </a:p>
        </p:txBody>
      </p:sp>
      <p:sp>
        <p:nvSpPr>
          <p:cNvPr id="3" name="內容版面配置區 2"/>
          <p:cNvSpPr>
            <a:spLocks noGrp="1"/>
          </p:cNvSpPr>
          <p:nvPr>
            <p:ph idx="1"/>
          </p:nvPr>
        </p:nvSpPr>
        <p:spPr>
          <a:xfrm>
            <a:off x="4767385" y="273051"/>
            <a:ext cx="681501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609600" y="1435101"/>
            <a:ext cx="401124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Text Box 3"/>
          <p:cNvSpPr txBox="1">
            <a:spLocks noGrp="1" noChangeArrowheads="1"/>
          </p:cNvSpPr>
          <p:nvPr>
            <p:ph type="sldNum" sz="quarter" idx="10"/>
          </p:nvPr>
        </p:nvSpPr>
        <p:spPr/>
        <p:txBody>
          <a:bodyPr/>
          <a:lstStyle>
            <a:lvl1pPr algn="l">
              <a:defRPr kumimoji="1"/>
            </a:lvl1pPr>
          </a:lstStyle>
          <a:p>
            <a:pPr>
              <a:defRPr/>
            </a:pPr>
            <a:fld id="{2E8A1D34-5EA5-4E78-8999-A458549C4D40}" type="slidenum">
              <a:rPr lang="en-US" altLang="zh-TW"/>
              <a:pPr>
                <a:defRPr/>
              </a:pPr>
              <a:t>‹#›</a:t>
            </a:fld>
            <a:endParaRPr lang="en-US" altLang="zh-TW" dirty="0"/>
          </a:p>
        </p:txBody>
      </p:sp>
    </p:spTree>
    <p:extLst>
      <p:ext uri="{BB962C8B-B14F-4D97-AF65-F5344CB8AC3E}">
        <p14:creationId xmlns:p14="http://schemas.microsoft.com/office/powerpoint/2010/main" val="4197928565"/>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2389554" y="4800600"/>
            <a:ext cx="7315200" cy="566738"/>
          </a:xfrm>
        </p:spPr>
        <p:txBody>
          <a:bodyPr anchor="b"/>
          <a:lstStyle>
            <a:lvl1pPr algn="l">
              <a:defRPr sz="2000" b="1"/>
            </a:lvl1pPr>
          </a:lstStyle>
          <a:p>
            <a:r>
              <a:rPr lang="zh-TW" altLang="en-US"/>
              <a:t>按一下以編輯母片標題樣式</a:t>
            </a:r>
          </a:p>
        </p:txBody>
      </p:sp>
      <p:sp>
        <p:nvSpPr>
          <p:cNvPr id="3" name="圖片版面配置區 2"/>
          <p:cNvSpPr>
            <a:spLocks noGrp="1"/>
          </p:cNvSpPr>
          <p:nvPr>
            <p:ph type="pic" idx="1"/>
          </p:nvPr>
        </p:nvSpPr>
        <p:spPr>
          <a:xfrm>
            <a:off x="2389554"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a:sym typeface="Arial" charset="0"/>
              </a:rPr>
              <a:t>按一下圖示以新增圖片</a:t>
            </a:r>
          </a:p>
        </p:txBody>
      </p:sp>
      <p:sp>
        <p:nvSpPr>
          <p:cNvPr id="4" name="文字版面配置區 3"/>
          <p:cNvSpPr>
            <a:spLocks noGrp="1"/>
          </p:cNvSpPr>
          <p:nvPr>
            <p:ph type="body" sz="half" idx="2"/>
          </p:nvPr>
        </p:nvSpPr>
        <p:spPr>
          <a:xfrm>
            <a:off x="2389554"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Text Box 3"/>
          <p:cNvSpPr txBox="1">
            <a:spLocks noGrp="1" noChangeArrowheads="1"/>
          </p:cNvSpPr>
          <p:nvPr>
            <p:ph type="sldNum" sz="quarter" idx="10"/>
          </p:nvPr>
        </p:nvSpPr>
        <p:spPr/>
        <p:txBody>
          <a:bodyPr/>
          <a:lstStyle>
            <a:lvl1pPr algn="l">
              <a:defRPr kumimoji="1"/>
            </a:lvl1pPr>
          </a:lstStyle>
          <a:p>
            <a:pPr>
              <a:defRPr/>
            </a:pPr>
            <a:fld id="{B505E000-7984-446E-8AA0-043AA709473F}" type="slidenum">
              <a:rPr lang="en-US" altLang="zh-TW"/>
              <a:pPr>
                <a:defRPr/>
              </a:pPr>
              <a:t>‹#›</a:t>
            </a:fld>
            <a:endParaRPr lang="en-US" altLang="zh-TW" dirty="0"/>
          </a:p>
        </p:txBody>
      </p:sp>
    </p:spTree>
    <p:extLst>
      <p:ext uri="{BB962C8B-B14F-4D97-AF65-F5344CB8AC3E}">
        <p14:creationId xmlns:p14="http://schemas.microsoft.com/office/powerpoint/2010/main" val="2417027136"/>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Text Box 3"/>
          <p:cNvSpPr txBox="1">
            <a:spLocks noGrp="1" noChangeArrowheads="1"/>
          </p:cNvSpPr>
          <p:nvPr>
            <p:ph type="sldNum" sz="quarter" idx="10"/>
          </p:nvPr>
        </p:nvSpPr>
        <p:spPr/>
        <p:txBody>
          <a:bodyPr/>
          <a:lstStyle>
            <a:lvl1pPr algn="l">
              <a:defRPr kumimoji="1"/>
            </a:lvl1pPr>
          </a:lstStyle>
          <a:p>
            <a:pPr>
              <a:defRPr/>
            </a:pPr>
            <a:fld id="{7B2D9F1D-2EDA-4F94-BA08-BC201FFD80F9}" type="slidenum">
              <a:rPr lang="en-US" altLang="zh-TW"/>
              <a:pPr>
                <a:defRPr/>
              </a:pPr>
              <a:t>‹#›</a:t>
            </a:fld>
            <a:endParaRPr lang="en-US" altLang="zh-TW" dirty="0"/>
          </a:p>
        </p:txBody>
      </p:sp>
    </p:spTree>
    <p:extLst>
      <p:ext uri="{BB962C8B-B14F-4D97-AF65-F5344CB8AC3E}">
        <p14:creationId xmlns:p14="http://schemas.microsoft.com/office/powerpoint/2010/main" val="3550047991"/>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直排標題及文字">
    <p:spTree>
      <p:nvGrpSpPr>
        <p:cNvPr id="1" name=""/>
        <p:cNvGrpSpPr/>
        <p:nvPr/>
      </p:nvGrpSpPr>
      <p:grpSpPr>
        <a:xfrm>
          <a:off x="0" y="0"/>
          <a:ext cx="0" cy="0"/>
          <a:chOff x="0" y="0"/>
          <a:chExt cx="0" cy="0"/>
        </a:xfrm>
      </p:grpSpPr>
      <p:sp>
        <p:nvSpPr>
          <p:cNvPr id="2" name="垂直標題 1"/>
          <p:cNvSpPr>
            <a:spLocks noGrp="1"/>
          </p:cNvSpPr>
          <p:nvPr>
            <p:ph type="title" orient="vert"/>
          </p:nvPr>
        </p:nvSpPr>
        <p:spPr>
          <a:xfrm>
            <a:off x="8845063" y="0"/>
            <a:ext cx="2745153" cy="6858000"/>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609601" y="0"/>
            <a:ext cx="8047893" cy="6858000"/>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Text Box 3"/>
          <p:cNvSpPr txBox="1">
            <a:spLocks noGrp="1" noChangeArrowheads="1"/>
          </p:cNvSpPr>
          <p:nvPr>
            <p:ph type="sldNum" sz="quarter" idx="10"/>
          </p:nvPr>
        </p:nvSpPr>
        <p:spPr/>
        <p:txBody>
          <a:bodyPr/>
          <a:lstStyle>
            <a:lvl1pPr algn="l">
              <a:defRPr kumimoji="1"/>
            </a:lvl1pPr>
          </a:lstStyle>
          <a:p>
            <a:pPr>
              <a:defRPr/>
            </a:pPr>
            <a:fld id="{929792DE-FBA7-4D2B-AD32-2DC71063A626}" type="slidenum">
              <a:rPr lang="en-US" altLang="zh-TW"/>
              <a:pPr>
                <a:defRPr/>
              </a:pPr>
              <a:t>‹#›</a:t>
            </a:fld>
            <a:endParaRPr lang="en-US" altLang="zh-TW" dirty="0"/>
          </a:p>
        </p:txBody>
      </p:sp>
    </p:spTree>
    <p:extLst>
      <p:ext uri="{BB962C8B-B14F-4D97-AF65-F5344CB8AC3E}">
        <p14:creationId xmlns:p14="http://schemas.microsoft.com/office/powerpoint/2010/main" val="3715927980"/>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914400" y="2130426"/>
            <a:ext cx="10363200" cy="1470025"/>
          </a:xfrm>
        </p:spPr>
        <p:txBody>
          <a:bodyPr/>
          <a:lstStyle>
            <a:lvl1pPr>
              <a:defRPr sz="4400" b="0">
                <a:solidFill>
                  <a:srgbClr val="FF0000"/>
                </a:solidFill>
                <a:latin typeface="Arial Black" pitchFamily="34" charset="0"/>
              </a:defRPr>
            </a:lvl1pPr>
          </a:lstStyle>
          <a:p>
            <a:r>
              <a:rPr lang="zh-TW" altLang="en-US"/>
              <a:t>按一下以編輯母片標題樣式</a:t>
            </a:r>
          </a:p>
        </p:txBody>
      </p:sp>
      <p:sp>
        <p:nvSpPr>
          <p:cNvPr id="3" name="副標題 2"/>
          <p:cNvSpPr>
            <a:spLocks noGrp="1"/>
          </p:cNvSpPr>
          <p:nvPr>
            <p:ph type="subTitle" idx="1"/>
          </p:nvPr>
        </p:nvSpPr>
        <p:spPr>
          <a:xfrm>
            <a:off x="1841989" y="3717032"/>
            <a:ext cx="8534400" cy="1752600"/>
          </a:xfrm>
        </p:spPr>
        <p:txBody>
          <a:bodyPr/>
          <a:lstStyle>
            <a:lvl1pPr marL="0" indent="0" algn="ctr">
              <a:buNone/>
              <a:defRPr>
                <a:solidFill>
                  <a:srgbClr val="0000FF"/>
                </a:solidFill>
                <a:latin typeface="Arial Black"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a:t>按一下以編輯母片副標題樣式</a:t>
            </a:r>
          </a:p>
        </p:txBody>
      </p:sp>
      <p:sp>
        <p:nvSpPr>
          <p:cNvPr id="4" name="Rectangle 4"/>
          <p:cNvSpPr>
            <a:spLocks noGrp="1" noChangeArrowheads="1"/>
          </p:cNvSpPr>
          <p:nvPr>
            <p:ph type="dt" sz="half" idx="10"/>
          </p:nvPr>
        </p:nvSpPr>
        <p:spPr>
          <a:ln/>
        </p:spPr>
        <p:txBody>
          <a:bodyPr/>
          <a:lstStyle>
            <a:lvl1pPr>
              <a:defRPr/>
            </a:lvl1pPr>
          </a:lstStyle>
          <a:p>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5973540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b="1">
                <a:solidFill>
                  <a:srgbClr val="FF0000"/>
                </a:solidFill>
                <a:latin typeface="+mj-lt"/>
              </a:defRPr>
            </a:lvl1pPr>
          </a:lstStyle>
          <a:p>
            <a:r>
              <a:rPr lang="zh-TW" altLang="en-US"/>
              <a:t>按一下以編輯母片標題樣式</a:t>
            </a:r>
          </a:p>
        </p:txBody>
      </p:sp>
      <p:sp>
        <p:nvSpPr>
          <p:cNvPr id="3" name="內容版面配置區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Rectangle 4"/>
          <p:cNvSpPr>
            <a:spLocks noGrp="1" noChangeArrowheads="1"/>
          </p:cNvSpPr>
          <p:nvPr>
            <p:ph type="dt" sz="half" idx="10"/>
          </p:nvPr>
        </p:nvSpPr>
        <p:spPr>
          <a:ln/>
        </p:spPr>
        <p:txBody>
          <a:bodyPr/>
          <a:lstStyle>
            <a:lvl1pPr>
              <a:defRPr/>
            </a:lvl1pPr>
          </a:lstStyle>
          <a:p>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3987289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963247" y="4406901"/>
            <a:ext cx="10363200" cy="1362075"/>
          </a:xfrm>
        </p:spPr>
        <p:txBody>
          <a:bodyPr anchor="t"/>
          <a:lstStyle>
            <a:lvl1pPr algn="l">
              <a:defRPr sz="4000" b="1" cap="all"/>
            </a:lvl1pPr>
          </a:lstStyle>
          <a:p>
            <a:r>
              <a:rPr lang="zh-TW" altLang="en-US"/>
              <a:t>按一下以編輯母片標題樣式</a:t>
            </a:r>
          </a:p>
        </p:txBody>
      </p:sp>
      <p:sp>
        <p:nvSpPr>
          <p:cNvPr id="3" name="文字版面配置區 2"/>
          <p:cNvSpPr>
            <a:spLocks noGrp="1"/>
          </p:cNvSpPr>
          <p:nvPr>
            <p:ph type="body" idx="1"/>
          </p:nvPr>
        </p:nvSpPr>
        <p:spPr>
          <a:xfrm>
            <a:off x="963247"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a:t>按一下以編輯母片文字樣式</a:t>
            </a:r>
          </a:p>
        </p:txBody>
      </p:sp>
      <p:sp>
        <p:nvSpPr>
          <p:cNvPr id="4" name="Rectangle 4"/>
          <p:cNvSpPr>
            <a:spLocks noGrp="1" noChangeArrowheads="1"/>
          </p:cNvSpPr>
          <p:nvPr>
            <p:ph type="dt" sz="half" idx="10"/>
          </p:nvPr>
        </p:nvSpPr>
        <p:spPr>
          <a:ln/>
        </p:spPr>
        <p:txBody>
          <a:bodyPr/>
          <a:lstStyle>
            <a:lvl1pPr>
              <a:defRPr/>
            </a:lvl1pPr>
          </a:lstStyle>
          <a:p>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22181441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617416" y="1196976"/>
            <a:ext cx="539261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6197600" y="1196976"/>
            <a:ext cx="539261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Rectangle 4"/>
          <p:cNvSpPr>
            <a:spLocks noGrp="1" noChangeArrowheads="1"/>
          </p:cNvSpPr>
          <p:nvPr>
            <p:ph type="dt" sz="half" idx="10"/>
          </p:nvPr>
        </p:nvSpPr>
        <p:spPr>
          <a:ln/>
        </p:spPr>
        <p:txBody>
          <a:bodyPr/>
          <a:lstStyle>
            <a:lvl1pPr>
              <a:defRPr/>
            </a:lvl1pPr>
          </a:lstStyle>
          <a:p>
            <a:endParaRPr lang="zh-TW" altLang="en-US"/>
          </a:p>
        </p:txBody>
      </p:sp>
      <p:sp>
        <p:nvSpPr>
          <p:cNvPr id="6" name="Rectangle 5"/>
          <p:cNvSpPr>
            <a:spLocks noGrp="1" noChangeArrowheads="1"/>
          </p:cNvSpPr>
          <p:nvPr>
            <p:ph type="ftr" sz="quarter" idx="11"/>
          </p:nvPr>
        </p:nvSpPr>
        <p:spPr>
          <a:ln/>
        </p:spPr>
        <p:txBody>
          <a:bodyPr/>
          <a:lstStyle>
            <a:lvl1pPr>
              <a:defRPr/>
            </a:lvl1pPr>
          </a:lstStyle>
          <a:p>
            <a:endParaRPr lang="zh-TW" altLang="en-US"/>
          </a:p>
        </p:txBody>
      </p:sp>
      <p:sp>
        <p:nvSpPr>
          <p:cNvPr id="7"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12659726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609600" y="274638"/>
            <a:ext cx="10972800" cy="1143000"/>
          </a:xfrm>
        </p:spPr>
        <p:txBody>
          <a:bodyPr/>
          <a:lstStyle>
            <a:lvl1pPr>
              <a:defRPr/>
            </a:lvl1pPr>
          </a:lstStyle>
          <a:p>
            <a:r>
              <a:rPr lang="zh-TW" altLang="en-US"/>
              <a:t>按一下以編輯母片標題樣式</a:t>
            </a:r>
          </a:p>
        </p:txBody>
      </p:sp>
      <p:sp>
        <p:nvSpPr>
          <p:cNvPr id="3" name="文字版面配置區 2"/>
          <p:cNvSpPr>
            <a:spLocks noGrp="1"/>
          </p:cNvSpPr>
          <p:nvPr>
            <p:ph type="body" idx="1"/>
          </p:nvPr>
        </p:nvSpPr>
        <p:spPr>
          <a:xfrm>
            <a:off x="609600" y="1535113"/>
            <a:ext cx="538675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內容版面配置區 3"/>
          <p:cNvSpPr>
            <a:spLocks noGrp="1"/>
          </p:cNvSpPr>
          <p:nvPr>
            <p:ph sz="half" idx="2"/>
          </p:nvPr>
        </p:nvSpPr>
        <p:spPr>
          <a:xfrm>
            <a:off x="609600" y="2174875"/>
            <a:ext cx="538675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6193693" y="1535113"/>
            <a:ext cx="538870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6193693" y="2174875"/>
            <a:ext cx="53887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Rectangle 4"/>
          <p:cNvSpPr>
            <a:spLocks noGrp="1" noChangeArrowheads="1"/>
          </p:cNvSpPr>
          <p:nvPr>
            <p:ph type="dt" sz="half" idx="10"/>
          </p:nvPr>
        </p:nvSpPr>
        <p:spPr>
          <a:ln/>
        </p:spPr>
        <p:txBody>
          <a:bodyPr/>
          <a:lstStyle>
            <a:lvl1pPr>
              <a:defRPr/>
            </a:lvl1pPr>
          </a:lstStyle>
          <a:p>
            <a:endParaRPr lang="zh-TW" altLang="en-US"/>
          </a:p>
        </p:txBody>
      </p:sp>
      <p:sp>
        <p:nvSpPr>
          <p:cNvPr id="8" name="Rectangle 5"/>
          <p:cNvSpPr>
            <a:spLocks noGrp="1" noChangeArrowheads="1"/>
          </p:cNvSpPr>
          <p:nvPr>
            <p:ph type="ftr" sz="quarter" idx="11"/>
          </p:nvPr>
        </p:nvSpPr>
        <p:spPr>
          <a:ln/>
        </p:spPr>
        <p:txBody>
          <a:bodyPr/>
          <a:lstStyle>
            <a:lvl1pPr>
              <a:defRPr/>
            </a:lvl1pPr>
          </a:lstStyle>
          <a:p>
            <a:endParaRPr lang="zh-TW" altLang="en-US"/>
          </a:p>
        </p:txBody>
      </p:sp>
      <p:sp>
        <p:nvSpPr>
          <p:cNvPr id="9"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35749207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963247" y="4406901"/>
            <a:ext cx="10363200" cy="1362075"/>
          </a:xfrm>
        </p:spPr>
        <p:txBody>
          <a:bodyPr anchor="t"/>
          <a:lstStyle>
            <a:lvl1pPr algn="l">
              <a:defRPr sz="4000" b="1" cap="all"/>
            </a:lvl1pPr>
          </a:lstStyle>
          <a:p>
            <a:r>
              <a:rPr lang="zh-TW" altLang="en-US"/>
              <a:t>按一下以編輯母片標題樣式</a:t>
            </a:r>
          </a:p>
        </p:txBody>
      </p:sp>
      <p:sp>
        <p:nvSpPr>
          <p:cNvPr id="3" name="文字版面配置區 2"/>
          <p:cNvSpPr>
            <a:spLocks noGrp="1"/>
          </p:cNvSpPr>
          <p:nvPr>
            <p:ph type="body" idx="1"/>
          </p:nvPr>
        </p:nvSpPr>
        <p:spPr>
          <a:xfrm>
            <a:off x="963247"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a:t>按一下以編輯母片文字樣式</a:t>
            </a:r>
          </a:p>
        </p:txBody>
      </p:sp>
      <p:sp>
        <p:nvSpPr>
          <p:cNvPr id="4" name="Rectangle 4"/>
          <p:cNvSpPr>
            <a:spLocks noGrp="1" noChangeArrowheads="1"/>
          </p:cNvSpPr>
          <p:nvPr>
            <p:ph type="dt" sz="half" idx="10"/>
          </p:nvPr>
        </p:nvSpPr>
        <p:spPr>
          <a:ln/>
        </p:spPr>
        <p:txBody>
          <a:bodyPr/>
          <a:lstStyle>
            <a:lvl1pPr>
              <a:defRPr/>
            </a:lvl1pPr>
          </a:lstStyle>
          <a:p>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66869781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Rectangle 4"/>
          <p:cNvSpPr>
            <a:spLocks noGrp="1" noChangeArrowheads="1"/>
          </p:cNvSpPr>
          <p:nvPr>
            <p:ph type="dt" sz="half" idx="10"/>
          </p:nvPr>
        </p:nvSpPr>
        <p:spPr>
          <a:ln/>
        </p:spPr>
        <p:txBody>
          <a:bodyPr/>
          <a:lstStyle>
            <a:lvl1pPr>
              <a:defRPr/>
            </a:lvl1pPr>
          </a:lstStyle>
          <a:p>
            <a:endParaRPr lang="zh-TW" altLang="en-US"/>
          </a:p>
        </p:txBody>
      </p:sp>
      <p:sp>
        <p:nvSpPr>
          <p:cNvPr id="4" name="Rectangle 5"/>
          <p:cNvSpPr>
            <a:spLocks noGrp="1" noChangeArrowheads="1"/>
          </p:cNvSpPr>
          <p:nvPr>
            <p:ph type="ftr" sz="quarter" idx="11"/>
          </p:nvPr>
        </p:nvSpPr>
        <p:spPr>
          <a:ln/>
        </p:spPr>
        <p:txBody>
          <a:bodyPr/>
          <a:lstStyle>
            <a:lvl1pPr>
              <a:defRPr/>
            </a:lvl1pPr>
          </a:lstStyle>
          <a:p>
            <a:endParaRPr lang="zh-TW" altLang="en-US"/>
          </a:p>
        </p:txBody>
      </p:sp>
      <p:sp>
        <p:nvSpPr>
          <p:cNvPr id="5"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24939675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zh-TW" altLang="en-US"/>
          </a:p>
        </p:txBody>
      </p:sp>
      <p:sp>
        <p:nvSpPr>
          <p:cNvPr id="3" name="Rectangle 5"/>
          <p:cNvSpPr>
            <a:spLocks noGrp="1" noChangeArrowheads="1"/>
          </p:cNvSpPr>
          <p:nvPr>
            <p:ph type="ftr" sz="quarter" idx="11"/>
          </p:nvPr>
        </p:nvSpPr>
        <p:spPr>
          <a:ln/>
        </p:spPr>
        <p:txBody>
          <a:bodyPr/>
          <a:lstStyle>
            <a:lvl1pPr>
              <a:defRPr/>
            </a:lvl1pPr>
          </a:lstStyle>
          <a:p>
            <a:endParaRPr lang="zh-TW" altLang="en-US"/>
          </a:p>
        </p:txBody>
      </p:sp>
      <p:sp>
        <p:nvSpPr>
          <p:cNvPr id="4"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35977821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609600" y="273050"/>
            <a:ext cx="4011247" cy="1162050"/>
          </a:xfrm>
        </p:spPr>
        <p:txBody>
          <a:bodyPr anchor="b"/>
          <a:lstStyle>
            <a:lvl1pPr algn="l">
              <a:defRPr sz="2000" b="1"/>
            </a:lvl1pPr>
          </a:lstStyle>
          <a:p>
            <a:r>
              <a:rPr lang="zh-TW" altLang="en-US"/>
              <a:t>按一下以編輯母片標題樣式</a:t>
            </a:r>
          </a:p>
        </p:txBody>
      </p:sp>
      <p:sp>
        <p:nvSpPr>
          <p:cNvPr id="3" name="內容版面配置區 2"/>
          <p:cNvSpPr>
            <a:spLocks noGrp="1"/>
          </p:cNvSpPr>
          <p:nvPr>
            <p:ph idx="1"/>
          </p:nvPr>
        </p:nvSpPr>
        <p:spPr>
          <a:xfrm>
            <a:off x="4767385" y="273051"/>
            <a:ext cx="681501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609600" y="1435101"/>
            <a:ext cx="401124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Rectangle 4"/>
          <p:cNvSpPr>
            <a:spLocks noGrp="1" noChangeArrowheads="1"/>
          </p:cNvSpPr>
          <p:nvPr>
            <p:ph type="dt" sz="half" idx="10"/>
          </p:nvPr>
        </p:nvSpPr>
        <p:spPr>
          <a:ln/>
        </p:spPr>
        <p:txBody>
          <a:bodyPr/>
          <a:lstStyle>
            <a:lvl1pPr>
              <a:defRPr/>
            </a:lvl1pPr>
          </a:lstStyle>
          <a:p>
            <a:endParaRPr lang="zh-TW" altLang="en-US"/>
          </a:p>
        </p:txBody>
      </p:sp>
      <p:sp>
        <p:nvSpPr>
          <p:cNvPr id="6" name="Rectangle 5"/>
          <p:cNvSpPr>
            <a:spLocks noGrp="1" noChangeArrowheads="1"/>
          </p:cNvSpPr>
          <p:nvPr>
            <p:ph type="ftr" sz="quarter" idx="11"/>
          </p:nvPr>
        </p:nvSpPr>
        <p:spPr>
          <a:ln/>
        </p:spPr>
        <p:txBody>
          <a:bodyPr/>
          <a:lstStyle>
            <a:lvl1pPr>
              <a:defRPr/>
            </a:lvl1pPr>
          </a:lstStyle>
          <a:p>
            <a:endParaRPr lang="zh-TW" altLang="en-US"/>
          </a:p>
        </p:txBody>
      </p:sp>
      <p:sp>
        <p:nvSpPr>
          <p:cNvPr id="7"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8075673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2389554" y="4800600"/>
            <a:ext cx="7315200" cy="566738"/>
          </a:xfrm>
        </p:spPr>
        <p:txBody>
          <a:bodyPr anchor="b"/>
          <a:lstStyle>
            <a:lvl1pPr algn="l">
              <a:defRPr sz="2000" b="1"/>
            </a:lvl1pPr>
          </a:lstStyle>
          <a:p>
            <a:r>
              <a:rPr lang="zh-TW" altLang="en-US"/>
              <a:t>按一下以編輯母片標題樣式</a:t>
            </a:r>
          </a:p>
        </p:txBody>
      </p:sp>
      <p:sp>
        <p:nvSpPr>
          <p:cNvPr id="3" name="圖片版面配置區 2"/>
          <p:cNvSpPr>
            <a:spLocks noGrp="1"/>
          </p:cNvSpPr>
          <p:nvPr>
            <p:ph type="pic" idx="1"/>
          </p:nvPr>
        </p:nvSpPr>
        <p:spPr>
          <a:xfrm>
            <a:off x="2389554"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a:t>按一下圖示以新增圖片</a:t>
            </a:r>
          </a:p>
        </p:txBody>
      </p:sp>
      <p:sp>
        <p:nvSpPr>
          <p:cNvPr id="4" name="文字版面配置區 3"/>
          <p:cNvSpPr>
            <a:spLocks noGrp="1"/>
          </p:cNvSpPr>
          <p:nvPr>
            <p:ph type="body" sz="half" idx="2"/>
          </p:nvPr>
        </p:nvSpPr>
        <p:spPr>
          <a:xfrm>
            <a:off x="2389554"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Rectangle 4"/>
          <p:cNvSpPr>
            <a:spLocks noGrp="1" noChangeArrowheads="1"/>
          </p:cNvSpPr>
          <p:nvPr>
            <p:ph type="dt" sz="half" idx="10"/>
          </p:nvPr>
        </p:nvSpPr>
        <p:spPr>
          <a:ln/>
        </p:spPr>
        <p:txBody>
          <a:bodyPr/>
          <a:lstStyle>
            <a:lvl1pPr>
              <a:defRPr/>
            </a:lvl1pPr>
          </a:lstStyle>
          <a:p>
            <a:endParaRPr lang="zh-TW" altLang="en-US"/>
          </a:p>
        </p:txBody>
      </p:sp>
      <p:sp>
        <p:nvSpPr>
          <p:cNvPr id="6" name="Rectangle 5"/>
          <p:cNvSpPr>
            <a:spLocks noGrp="1" noChangeArrowheads="1"/>
          </p:cNvSpPr>
          <p:nvPr>
            <p:ph type="ftr" sz="quarter" idx="11"/>
          </p:nvPr>
        </p:nvSpPr>
        <p:spPr>
          <a:ln/>
        </p:spPr>
        <p:txBody>
          <a:bodyPr/>
          <a:lstStyle>
            <a:lvl1pPr>
              <a:defRPr/>
            </a:lvl1pPr>
          </a:lstStyle>
          <a:p>
            <a:endParaRPr lang="zh-TW" altLang="en-US"/>
          </a:p>
        </p:txBody>
      </p:sp>
      <p:sp>
        <p:nvSpPr>
          <p:cNvPr id="7"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22236037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Rectangle 4"/>
          <p:cNvSpPr>
            <a:spLocks noGrp="1" noChangeArrowheads="1"/>
          </p:cNvSpPr>
          <p:nvPr>
            <p:ph type="dt" sz="half" idx="10"/>
          </p:nvPr>
        </p:nvSpPr>
        <p:spPr>
          <a:ln/>
        </p:spPr>
        <p:txBody>
          <a:bodyPr/>
          <a:lstStyle>
            <a:lvl1pPr>
              <a:defRPr/>
            </a:lvl1pPr>
          </a:lstStyle>
          <a:p>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218174131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845063" y="274638"/>
            <a:ext cx="2745153" cy="5448300"/>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609601" y="274638"/>
            <a:ext cx="8047893" cy="5448300"/>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Rectangle 4"/>
          <p:cNvSpPr>
            <a:spLocks noGrp="1" noChangeArrowheads="1"/>
          </p:cNvSpPr>
          <p:nvPr>
            <p:ph type="dt" sz="half" idx="10"/>
          </p:nvPr>
        </p:nvSpPr>
        <p:spPr>
          <a:ln/>
        </p:spPr>
        <p:txBody>
          <a:bodyPr/>
          <a:lstStyle>
            <a:lvl1pPr>
              <a:defRPr/>
            </a:lvl1pPr>
          </a:lstStyle>
          <a:p>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8574366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617416" y="1196976"/>
            <a:ext cx="539261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6197600" y="1196976"/>
            <a:ext cx="539261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Rectangle 4"/>
          <p:cNvSpPr>
            <a:spLocks noGrp="1" noChangeArrowheads="1"/>
          </p:cNvSpPr>
          <p:nvPr>
            <p:ph type="dt" sz="half" idx="10"/>
          </p:nvPr>
        </p:nvSpPr>
        <p:spPr>
          <a:ln/>
        </p:spPr>
        <p:txBody>
          <a:bodyPr/>
          <a:lstStyle>
            <a:lvl1pPr>
              <a:defRPr/>
            </a:lvl1pPr>
          </a:lstStyle>
          <a:p>
            <a:endParaRPr lang="zh-TW" altLang="en-US"/>
          </a:p>
        </p:txBody>
      </p:sp>
      <p:sp>
        <p:nvSpPr>
          <p:cNvPr id="6" name="Rectangle 5"/>
          <p:cNvSpPr>
            <a:spLocks noGrp="1" noChangeArrowheads="1"/>
          </p:cNvSpPr>
          <p:nvPr>
            <p:ph type="ftr" sz="quarter" idx="11"/>
          </p:nvPr>
        </p:nvSpPr>
        <p:spPr>
          <a:ln/>
        </p:spPr>
        <p:txBody>
          <a:bodyPr/>
          <a:lstStyle>
            <a:lvl1pPr>
              <a:defRPr/>
            </a:lvl1pPr>
          </a:lstStyle>
          <a:p>
            <a:endParaRPr lang="zh-TW" altLang="en-US"/>
          </a:p>
        </p:txBody>
      </p:sp>
      <p:sp>
        <p:nvSpPr>
          <p:cNvPr id="7"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3377480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609600" y="274638"/>
            <a:ext cx="10972800" cy="1143000"/>
          </a:xfrm>
        </p:spPr>
        <p:txBody>
          <a:bodyPr/>
          <a:lstStyle>
            <a:lvl1pPr>
              <a:defRPr/>
            </a:lvl1pPr>
          </a:lstStyle>
          <a:p>
            <a:r>
              <a:rPr lang="zh-TW" altLang="en-US"/>
              <a:t>按一下以編輯母片標題樣式</a:t>
            </a:r>
          </a:p>
        </p:txBody>
      </p:sp>
      <p:sp>
        <p:nvSpPr>
          <p:cNvPr id="3" name="文字版面配置區 2"/>
          <p:cNvSpPr>
            <a:spLocks noGrp="1"/>
          </p:cNvSpPr>
          <p:nvPr>
            <p:ph type="body" idx="1"/>
          </p:nvPr>
        </p:nvSpPr>
        <p:spPr>
          <a:xfrm>
            <a:off x="609600" y="1535113"/>
            <a:ext cx="538675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內容版面配置區 3"/>
          <p:cNvSpPr>
            <a:spLocks noGrp="1"/>
          </p:cNvSpPr>
          <p:nvPr>
            <p:ph sz="half" idx="2"/>
          </p:nvPr>
        </p:nvSpPr>
        <p:spPr>
          <a:xfrm>
            <a:off x="609600" y="2174875"/>
            <a:ext cx="538675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6193693" y="1535113"/>
            <a:ext cx="538870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6193693" y="2174875"/>
            <a:ext cx="53887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Rectangle 4"/>
          <p:cNvSpPr>
            <a:spLocks noGrp="1" noChangeArrowheads="1"/>
          </p:cNvSpPr>
          <p:nvPr>
            <p:ph type="dt" sz="half" idx="10"/>
          </p:nvPr>
        </p:nvSpPr>
        <p:spPr>
          <a:ln/>
        </p:spPr>
        <p:txBody>
          <a:bodyPr/>
          <a:lstStyle>
            <a:lvl1pPr>
              <a:defRPr/>
            </a:lvl1pPr>
          </a:lstStyle>
          <a:p>
            <a:endParaRPr lang="zh-TW" altLang="en-US"/>
          </a:p>
        </p:txBody>
      </p:sp>
      <p:sp>
        <p:nvSpPr>
          <p:cNvPr id="8" name="Rectangle 5"/>
          <p:cNvSpPr>
            <a:spLocks noGrp="1" noChangeArrowheads="1"/>
          </p:cNvSpPr>
          <p:nvPr>
            <p:ph type="ftr" sz="quarter" idx="11"/>
          </p:nvPr>
        </p:nvSpPr>
        <p:spPr>
          <a:ln/>
        </p:spPr>
        <p:txBody>
          <a:bodyPr/>
          <a:lstStyle>
            <a:lvl1pPr>
              <a:defRPr/>
            </a:lvl1pPr>
          </a:lstStyle>
          <a:p>
            <a:endParaRPr lang="zh-TW" altLang="en-US"/>
          </a:p>
        </p:txBody>
      </p:sp>
      <p:sp>
        <p:nvSpPr>
          <p:cNvPr id="9"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2270106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Rectangle 4"/>
          <p:cNvSpPr>
            <a:spLocks noGrp="1" noChangeArrowheads="1"/>
          </p:cNvSpPr>
          <p:nvPr>
            <p:ph type="dt" sz="half" idx="10"/>
          </p:nvPr>
        </p:nvSpPr>
        <p:spPr>
          <a:ln/>
        </p:spPr>
        <p:txBody>
          <a:bodyPr/>
          <a:lstStyle>
            <a:lvl1pPr>
              <a:defRPr/>
            </a:lvl1pPr>
          </a:lstStyle>
          <a:p>
            <a:endParaRPr lang="zh-TW" altLang="en-US"/>
          </a:p>
        </p:txBody>
      </p:sp>
      <p:sp>
        <p:nvSpPr>
          <p:cNvPr id="4" name="Rectangle 5"/>
          <p:cNvSpPr>
            <a:spLocks noGrp="1" noChangeArrowheads="1"/>
          </p:cNvSpPr>
          <p:nvPr>
            <p:ph type="ftr" sz="quarter" idx="11"/>
          </p:nvPr>
        </p:nvSpPr>
        <p:spPr>
          <a:ln/>
        </p:spPr>
        <p:txBody>
          <a:bodyPr/>
          <a:lstStyle>
            <a:lvl1pPr>
              <a:defRPr/>
            </a:lvl1pPr>
          </a:lstStyle>
          <a:p>
            <a:endParaRPr lang="zh-TW" altLang="en-US"/>
          </a:p>
        </p:txBody>
      </p:sp>
      <p:sp>
        <p:nvSpPr>
          <p:cNvPr id="5"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4866794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zh-TW" altLang="en-US"/>
          </a:p>
        </p:txBody>
      </p:sp>
      <p:sp>
        <p:nvSpPr>
          <p:cNvPr id="3" name="Rectangle 5"/>
          <p:cNvSpPr>
            <a:spLocks noGrp="1" noChangeArrowheads="1"/>
          </p:cNvSpPr>
          <p:nvPr>
            <p:ph type="ftr" sz="quarter" idx="11"/>
          </p:nvPr>
        </p:nvSpPr>
        <p:spPr>
          <a:ln/>
        </p:spPr>
        <p:txBody>
          <a:bodyPr/>
          <a:lstStyle>
            <a:lvl1pPr>
              <a:defRPr/>
            </a:lvl1pPr>
          </a:lstStyle>
          <a:p>
            <a:endParaRPr lang="zh-TW" altLang="en-US"/>
          </a:p>
        </p:txBody>
      </p:sp>
      <p:sp>
        <p:nvSpPr>
          <p:cNvPr id="4"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11870234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609600" y="273050"/>
            <a:ext cx="4011247" cy="1162050"/>
          </a:xfrm>
        </p:spPr>
        <p:txBody>
          <a:bodyPr anchor="b"/>
          <a:lstStyle>
            <a:lvl1pPr algn="l">
              <a:defRPr sz="2000" b="1"/>
            </a:lvl1pPr>
          </a:lstStyle>
          <a:p>
            <a:r>
              <a:rPr lang="zh-TW" altLang="en-US"/>
              <a:t>按一下以編輯母片標題樣式</a:t>
            </a:r>
          </a:p>
        </p:txBody>
      </p:sp>
      <p:sp>
        <p:nvSpPr>
          <p:cNvPr id="3" name="內容版面配置區 2"/>
          <p:cNvSpPr>
            <a:spLocks noGrp="1"/>
          </p:cNvSpPr>
          <p:nvPr>
            <p:ph idx="1"/>
          </p:nvPr>
        </p:nvSpPr>
        <p:spPr>
          <a:xfrm>
            <a:off x="4767385" y="273051"/>
            <a:ext cx="681501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609600" y="1435101"/>
            <a:ext cx="401124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Rectangle 4"/>
          <p:cNvSpPr>
            <a:spLocks noGrp="1" noChangeArrowheads="1"/>
          </p:cNvSpPr>
          <p:nvPr>
            <p:ph type="dt" sz="half" idx="10"/>
          </p:nvPr>
        </p:nvSpPr>
        <p:spPr>
          <a:ln/>
        </p:spPr>
        <p:txBody>
          <a:bodyPr/>
          <a:lstStyle>
            <a:lvl1pPr>
              <a:defRPr/>
            </a:lvl1pPr>
          </a:lstStyle>
          <a:p>
            <a:endParaRPr lang="zh-TW" altLang="en-US"/>
          </a:p>
        </p:txBody>
      </p:sp>
      <p:sp>
        <p:nvSpPr>
          <p:cNvPr id="6" name="Rectangle 5"/>
          <p:cNvSpPr>
            <a:spLocks noGrp="1" noChangeArrowheads="1"/>
          </p:cNvSpPr>
          <p:nvPr>
            <p:ph type="ftr" sz="quarter" idx="11"/>
          </p:nvPr>
        </p:nvSpPr>
        <p:spPr>
          <a:ln/>
        </p:spPr>
        <p:txBody>
          <a:bodyPr/>
          <a:lstStyle>
            <a:lvl1pPr>
              <a:defRPr/>
            </a:lvl1pPr>
          </a:lstStyle>
          <a:p>
            <a:endParaRPr lang="zh-TW" altLang="en-US"/>
          </a:p>
        </p:txBody>
      </p:sp>
      <p:sp>
        <p:nvSpPr>
          <p:cNvPr id="7"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3125177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2389554" y="4800600"/>
            <a:ext cx="7315200" cy="566738"/>
          </a:xfrm>
        </p:spPr>
        <p:txBody>
          <a:bodyPr anchor="b"/>
          <a:lstStyle>
            <a:lvl1pPr algn="l">
              <a:defRPr sz="2000" b="1"/>
            </a:lvl1pPr>
          </a:lstStyle>
          <a:p>
            <a:r>
              <a:rPr lang="zh-TW" altLang="en-US"/>
              <a:t>按一下以編輯母片標題樣式</a:t>
            </a:r>
          </a:p>
        </p:txBody>
      </p:sp>
      <p:sp>
        <p:nvSpPr>
          <p:cNvPr id="3" name="圖片版面配置區 2"/>
          <p:cNvSpPr>
            <a:spLocks noGrp="1"/>
          </p:cNvSpPr>
          <p:nvPr>
            <p:ph type="pic" idx="1"/>
          </p:nvPr>
        </p:nvSpPr>
        <p:spPr>
          <a:xfrm>
            <a:off x="2389554"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a:t>按一下圖示以新增圖片</a:t>
            </a:r>
          </a:p>
        </p:txBody>
      </p:sp>
      <p:sp>
        <p:nvSpPr>
          <p:cNvPr id="4" name="文字版面配置區 3"/>
          <p:cNvSpPr>
            <a:spLocks noGrp="1"/>
          </p:cNvSpPr>
          <p:nvPr>
            <p:ph type="body" sz="half" idx="2"/>
          </p:nvPr>
        </p:nvSpPr>
        <p:spPr>
          <a:xfrm>
            <a:off x="2389554"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Rectangle 4"/>
          <p:cNvSpPr>
            <a:spLocks noGrp="1" noChangeArrowheads="1"/>
          </p:cNvSpPr>
          <p:nvPr>
            <p:ph type="dt" sz="half" idx="10"/>
          </p:nvPr>
        </p:nvSpPr>
        <p:spPr>
          <a:ln/>
        </p:spPr>
        <p:txBody>
          <a:bodyPr/>
          <a:lstStyle>
            <a:lvl1pPr>
              <a:defRPr/>
            </a:lvl1pPr>
          </a:lstStyle>
          <a:p>
            <a:endParaRPr lang="zh-TW" altLang="en-US"/>
          </a:p>
        </p:txBody>
      </p:sp>
      <p:sp>
        <p:nvSpPr>
          <p:cNvPr id="6" name="Rectangle 5"/>
          <p:cNvSpPr>
            <a:spLocks noGrp="1" noChangeArrowheads="1"/>
          </p:cNvSpPr>
          <p:nvPr>
            <p:ph type="ftr" sz="quarter" idx="11"/>
          </p:nvPr>
        </p:nvSpPr>
        <p:spPr>
          <a:ln/>
        </p:spPr>
        <p:txBody>
          <a:bodyPr/>
          <a:lstStyle>
            <a:lvl1pPr>
              <a:defRPr/>
            </a:lvl1pPr>
          </a:lstStyle>
          <a:p>
            <a:endParaRPr lang="zh-TW" altLang="en-US"/>
          </a:p>
        </p:txBody>
      </p:sp>
      <p:sp>
        <p:nvSpPr>
          <p:cNvPr id="7"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1390598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1.jp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1.jp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274638"/>
            <a:ext cx="10972800" cy="490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TW" altLang="en-US"/>
              <a:t>按一下以編輯母片標題樣式</a:t>
            </a:r>
          </a:p>
        </p:txBody>
      </p:sp>
      <p:sp>
        <p:nvSpPr>
          <p:cNvPr id="2051" name="Rectangle 3"/>
          <p:cNvSpPr>
            <a:spLocks noGrp="1" noChangeArrowheads="1"/>
          </p:cNvSpPr>
          <p:nvPr>
            <p:ph type="body" idx="1"/>
          </p:nvPr>
        </p:nvSpPr>
        <p:spPr bwMode="auto">
          <a:xfrm>
            <a:off x="617415" y="1196976"/>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TW" altLang="en-US"/>
              <a:t>按一下以編輯母片</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charset="0"/>
              </a:defRPr>
            </a:lvl1pPr>
          </a:lstStyle>
          <a:p>
            <a:endParaRPr lang="zh-TW" altLang="en-US"/>
          </a:p>
        </p:txBody>
      </p:sp>
      <p:sp>
        <p:nvSpPr>
          <p:cNvPr id="1029" name="Rectangle 5"/>
          <p:cNvSpPr>
            <a:spLocks noGrp="1" noChangeArrowheads="1"/>
          </p:cNvSpPr>
          <p:nvPr>
            <p:ph type="ftr" sz="quarter" idx="3"/>
          </p:nvPr>
        </p:nvSpPr>
        <p:spPr bwMode="auto">
          <a:xfrm>
            <a:off x="4165600" y="6545264"/>
            <a:ext cx="3860800"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zh-TW" altLang="en-US"/>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2880009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4" r:id="rId12"/>
    <p:sldLayoutId id="2147483685" r:id="rId13"/>
  </p:sldLayoutIdLst>
  <p:hf hdr="0" ftr="0" dt="0"/>
  <p:txStyles>
    <p:titleStyle>
      <a:lvl1pPr algn="ctr" rtl="0" eaLnBrk="1" fontAlgn="base" hangingPunct="1">
        <a:spcBef>
          <a:spcPct val="0"/>
        </a:spcBef>
        <a:spcAft>
          <a:spcPct val="0"/>
        </a:spcAft>
        <a:defRPr kumimoji="1" sz="4000" b="1">
          <a:solidFill>
            <a:srgbClr val="FF0000"/>
          </a:solidFill>
          <a:latin typeface="+mj-lt"/>
          <a:ea typeface="+mj-ea"/>
          <a:cs typeface="+mj-cs"/>
        </a:defRPr>
      </a:lvl1pPr>
      <a:lvl2pPr algn="ctr" rtl="0" eaLnBrk="1" fontAlgn="base" hangingPunct="1">
        <a:spcBef>
          <a:spcPct val="0"/>
        </a:spcBef>
        <a:spcAft>
          <a:spcPct val="0"/>
        </a:spcAft>
        <a:defRPr kumimoji="1" sz="4000" b="1">
          <a:solidFill>
            <a:srgbClr val="FF0000"/>
          </a:solidFill>
          <a:latin typeface="Arial Black" pitchFamily="34" charset="0"/>
          <a:ea typeface="標楷體" pitchFamily="65" charset="-120"/>
        </a:defRPr>
      </a:lvl2pPr>
      <a:lvl3pPr algn="ctr" rtl="0" eaLnBrk="1" fontAlgn="base" hangingPunct="1">
        <a:spcBef>
          <a:spcPct val="0"/>
        </a:spcBef>
        <a:spcAft>
          <a:spcPct val="0"/>
        </a:spcAft>
        <a:defRPr kumimoji="1" sz="4000" b="1">
          <a:solidFill>
            <a:srgbClr val="FF0000"/>
          </a:solidFill>
          <a:latin typeface="Arial Black" pitchFamily="34" charset="0"/>
          <a:ea typeface="標楷體" pitchFamily="65" charset="-120"/>
        </a:defRPr>
      </a:lvl3pPr>
      <a:lvl4pPr algn="ctr" rtl="0" eaLnBrk="1" fontAlgn="base" hangingPunct="1">
        <a:spcBef>
          <a:spcPct val="0"/>
        </a:spcBef>
        <a:spcAft>
          <a:spcPct val="0"/>
        </a:spcAft>
        <a:defRPr kumimoji="1" sz="4000" b="1">
          <a:solidFill>
            <a:srgbClr val="FF0000"/>
          </a:solidFill>
          <a:latin typeface="Arial Black" pitchFamily="34" charset="0"/>
          <a:ea typeface="標楷體" pitchFamily="65" charset="-120"/>
        </a:defRPr>
      </a:lvl4pPr>
      <a:lvl5pPr algn="ctr" rtl="0" eaLnBrk="1" fontAlgn="base" hangingPunct="1">
        <a:spcBef>
          <a:spcPct val="0"/>
        </a:spcBef>
        <a:spcAft>
          <a:spcPct val="0"/>
        </a:spcAft>
        <a:defRPr kumimoji="1" sz="4000" b="1">
          <a:solidFill>
            <a:srgbClr val="FF0000"/>
          </a:solidFill>
          <a:latin typeface="Arial Black" pitchFamily="34" charset="0"/>
          <a:ea typeface="標楷體" pitchFamily="65" charset="-120"/>
        </a:defRPr>
      </a:lvl5pPr>
      <a:lvl6pPr marL="457200" algn="ctr" rtl="0" eaLnBrk="1" fontAlgn="base" hangingPunct="1">
        <a:spcBef>
          <a:spcPct val="0"/>
        </a:spcBef>
        <a:spcAft>
          <a:spcPct val="0"/>
        </a:spcAft>
        <a:defRPr kumimoji="1" sz="4000">
          <a:solidFill>
            <a:schemeClr val="tx2"/>
          </a:solidFill>
          <a:latin typeface="Arial" charset="0"/>
          <a:ea typeface="標楷體" pitchFamily="65" charset="-120"/>
        </a:defRPr>
      </a:lvl6pPr>
      <a:lvl7pPr marL="914400" algn="ctr" rtl="0" eaLnBrk="1" fontAlgn="base" hangingPunct="1">
        <a:spcBef>
          <a:spcPct val="0"/>
        </a:spcBef>
        <a:spcAft>
          <a:spcPct val="0"/>
        </a:spcAft>
        <a:defRPr kumimoji="1" sz="4000">
          <a:solidFill>
            <a:schemeClr val="tx2"/>
          </a:solidFill>
          <a:latin typeface="Arial" charset="0"/>
          <a:ea typeface="標楷體" pitchFamily="65" charset="-120"/>
        </a:defRPr>
      </a:lvl7pPr>
      <a:lvl8pPr marL="1371600" algn="ctr" rtl="0" eaLnBrk="1" fontAlgn="base" hangingPunct="1">
        <a:spcBef>
          <a:spcPct val="0"/>
        </a:spcBef>
        <a:spcAft>
          <a:spcPct val="0"/>
        </a:spcAft>
        <a:defRPr kumimoji="1" sz="4000">
          <a:solidFill>
            <a:schemeClr val="tx2"/>
          </a:solidFill>
          <a:latin typeface="Arial" charset="0"/>
          <a:ea typeface="標楷體" pitchFamily="65" charset="-120"/>
        </a:defRPr>
      </a:lvl8pPr>
      <a:lvl9pPr marL="1828800" algn="ctr" rtl="0" eaLnBrk="1" fontAlgn="base" hangingPunct="1">
        <a:spcBef>
          <a:spcPct val="0"/>
        </a:spcBef>
        <a:spcAft>
          <a:spcPct val="0"/>
        </a:spcAft>
        <a:defRPr kumimoji="1" sz="4000">
          <a:solidFill>
            <a:schemeClr val="tx2"/>
          </a:solidFill>
          <a:latin typeface="Arial" charset="0"/>
          <a:ea typeface="標楷體" pitchFamily="65" charset="-120"/>
        </a:defRPr>
      </a:lvl9pPr>
    </p:titleStyle>
    <p:bodyStyle>
      <a:lvl1pPr marL="342900" indent="-342900" algn="l" rtl="0" eaLnBrk="1" fontAlgn="base" hangingPunct="1">
        <a:spcBef>
          <a:spcPct val="20000"/>
        </a:spcBef>
        <a:spcAft>
          <a:spcPct val="0"/>
        </a:spcAft>
        <a:buChar char="•"/>
        <a:defRPr kumimoji="1" sz="3200">
          <a:solidFill>
            <a:srgbClr val="0000FF"/>
          </a:solidFill>
          <a:latin typeface="+mn-ea"/>
          <a:ea typeface="+mn-ea"/>
          <a:cs typeface="Arial" pitchFamily="34" charset="0"/>
        </a:defRPr>
      </a:lvl1pPr>
      <a:lvl2pPr marL="742950" indent="-285750" algn="l" rtl="0" eaLnBrk="1" fontAlgn="base" hangingPunct="1">
        <a:spcBef>
          <a:spcPct val="20000"/>
        </a:spcBef>
        <a:spcAft>
          <a:spcPct val="0"/>
        </a:spcAft>
        <a:buChar char="–"/>
        <a:defRPr kumimoji="1" sz="2800">
          <a:solidFill>
            <a:srgbClr val="0000FF"/>
          </a:solidFill>
          <a:latin typeface="+mn-ea"/>
          <a:ea typeface="+mn-ea"/>
          <a:cs typeface="Arial" pitchFamily="34" charset="0"/>
        </a:defRPr>
      </a:lvl2pPr>
      <a:lvl3pPr marL="1143000" indent="-228600" algn="l" rtl="0" eaLnBrk="1" fontAlgn="base" hangingPunct="1">
        <a:spcBef>
          <a:spcPct val="20000"/>
        </a:spcBef>
        <a:spcAft>
          <a:spcPct val="0"/>
        </a:spcAft>
        <a:buChar char="•"/>
        <a:defRPr kumimoji="1" sz="2400">
          <a:solidFill>
            <a:srgbClr val="0000FF"/>
          </a:solidFill>
          <a:latin typeface="+mn-ea"/>
          <a:ea typeface="+mn-ea"/>
          <a:cs typeface="Arial" pitchFamily="34" charset="0"/>
        </a:defRPr>
      </a:lvl3pPr>
      <a:lvl4pPr marL="1600200" indent="-228600" algn="l" rtl="0" eaLnBrk="1" fontAlgn="base" hangingPunct="1">
        <a:spcBef>
          <a:spcPct val="20000"/>
        </a:spcBef>
        <a:spcAft>
          <a:spcPct val="0"/>
        </a:spcAft>
        <a:buChar char="–"/>
        <a:defRPr kumimoji="1" sz="2000">
          <a:solidFill>
            <a:srgbClr val="0000FF"/>
          </a:solidFill>
          <a:latin typeface="+mn-ea"/>
          <a:ea typeface="+mn-ea"/>
          <a:cs typeface="Arial" pitchFamily="34" charset="0"/>
        </a:defRPr>
      </a:lvl4pPr>
      <a:lvl5pPr marL="2057400" indent="-228600" algn="l" rtl="0" eaLnBrk="1" fontAlgn="base" hangingPunct="1">
        <a:spcBef>
          <a:spcPct val="20000"/>
        </a:spcBef>
        <a:spcAft>
          <a:spcPct val="0"/>
        </a:spcAft>
        <a:buChar char="»"/>
        <a:defRPr kumimoji="1" sz="2000">
          <a:solidFill>
            <a:srgbClr val="0000FF"/>
          </a:solidFill>
          <a:latin typeface="+mn-ea"/>
          <a:ea typeface="+mn-ea"/>
          <a:cs typeface="Arial" pitchFamily="34" charset="0"/>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609600" y="0"/>
            <a:ext cx="10972800" cy="103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8100" tIns="38100" rIns="38100" bIns="38100" numCol="1" anchor="ctr" anchorCtr="0" compatLnSpc="1">
            <a:prstTxWarp prst="textNoShape">
              <a:avLst/>
            </a:prstTxWarp>
          </a:bodyPr>
          <a:lstStyle/>
          <a:p>
            <a:pPr lvl="0"/>
            <a:r>
              <a:rPr lang="zh-TW" altLang="en-US">
                <a:sym typeface="Arial" panose="020B0604020202020204" pitchFamily="34" charset="0"/>
              </a:rPr>
              <a:t>按一下以編輯母片標題樣式</a:t>
            </a:r>
            <a:endParaRPr lang="en-US" altLang="zh-TW">
              <a:sym typeface="Arial" panose="020B0604020202020204" pitchFamily="34" charset="0"/>
            </a:endParaRPr>
          </a:p>
        </p:txBody>
      </p:sp>
      <p:sp>
        <p:nvSpPr>
          <p:cNvPr id="1027" name="Rectangle 2"/>
          <p:cNvSpPr>
            <a:spLocks noGrp="1" noChangeArrowheads="1"/>
          </p:cNvSpPr>
          <p:nvPr>
            <p:ph type="body" idx="1"/>
          </p:nvPr>
        </p:nvSpPr>
        <p:spPr bwMode="auto">
          <a:xfrm>
            <a:off x="617415" y="1195388"/>
            <a:ext cx="10972800" cy="566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8100" tIns="38100" rIns="38100" bIns="38100" numCol="1" anchor="t" anchorCtr="0" compatLnSpc="1">
            <a:prstTxWarp prst="textNoShape">
              <a:avLst/>
            </a:prstTxWarp>
          </a:bodyPr>
          <a:lstStyle/>
          <a:p>
            <a:pPr lvl="0"/>
            <a:r>
              <a:rPr lang="zh-TW" altLang="en-US">
                <a:sym typeface="Arial" panose="020B0604020202020204" pitchFamily="34" charset="0"/>
              </a:rPr>
              <a:t>按一下以編輯母片文字樣式</a:t>
            </a:r>
          </a:p>
          <a:p>
            <a:pPr lvl="1"/>
            <a:r>
              <a:rPr lang="zh-TW" altLang="en-US">
                <a:sym typeface="Arial" panose="020B0604020202020204" pitchFamily="34" charset="0"/>
              </a:rPr>
              <a:t>第二層</a:t>
            </a:r>
          </a:p>
          <a:p>
            <a:pPr lvl="2"/>
            <a:r>
              <a:rPr lang="zh-TW" altLang="en-US">
                <a:sym typeface="Arial" panose="020B0604020202020204" pitchFamily="34" charset="0"/>
              </a:rPr>
              <a:t>第三層</a:t>
            </a:r>
          </a:p>
          <a:p>
            <a:pPr lvl="3"/>
            <a:r>
              <a:rPr lang="zh-TW" altLang="en-US">
                <a:sym typeface="Arial" panose="020B0604020202020204" pitchFamily="34" charset="0"/>
              </a:rPr>
              <a:t>第四層</a:t>
            </a:r>
          </a:p>
          <a:p>
            <a:pPr lvl="4"/>
            <a:r>
              <a:rPr lang="zh-TW" altLang="en-US">
                <a:sym typeface="Arial" panose="020B0604020202020204" pitchFamily="34" charset="0"/>
              </a:rPr>
              <a:t>第五層</a:t>
            </a:r>
            <a:endParaRPr lang="en-US" altLang="zh-TW">
              <a:sym typeface="Arial" panose="020B0604020202020204" pitchFamily="34" charset="0"/>
            </a:endParaRPr>
          </a:p>
        </p:txBody>
      </p:sp>
      <p:sp>
        <p:nvSpPr>
          <p:cNvPr id="2" name="Text Box 3"/>
          <p:cNvSpPr txBox="1">
            <a:spLocks noGrp="1" noChangeArrowheads="1"/>
          </p:cNvSpPr>
          <p:nvPr>
            <p:ph type="sldNum" sz="quarter" idx="4"/>
          </p:nvPr>
        </p:nvSpPr>
        <p:spPr bwMode="auto">
          <a:xfrm>
            <a:off x="5918201" y="6534150"/>
            <a:ext cx="353646" cy="2794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lgn="ctr" eaLnBrk="1" hangingPunct="1">
              <a:defRPr kumimoji="0" sz="1400">
                <a:solidFill>
                  <a:srgbClr val="000000"/>
                </a:solidFill>
                <a:cs typeface="Arial" panose="020B0604020202020204" pitchFamily="34" charset="0"/>
                <a:sym typeface="Arial" panose="020B0604020202020204" pitchFamily="34" charset="0"/>
              </a:defRPr>
            </a:lvl1pPr>
          </a:lstStyle>
          <a:p>
            <a:pPr>
              <a:defRPr/>
            </a:pPr>
            <a:fld id="{9F34205D-658D-4651-B68A-0AFB491E8B19}" type="slidenum">
              <a:rPr lang="en-US" altLang="zh-TW"/>
              <a:pPr>
                <a:defRPr/>
              </a:pPr>
              <a:t>‹#›</a:t>
            </a:fld>
            <a:endParaRPr lang="en-US" altLang="zh-TW" dirty="0"/>
          </a:p>
        </p:txBody>
      </p:sp>
    </p:spTree>
    <p:extLst>
      <p:ext uri="{BB962C8B-B14F-4D97-AF65-F5344CB8AC3E}">
        <p14:creationId xmlns:p14="http://schemas.microsoft.com/office/powerpoint/2010/main" val="358212261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hf hdr="0" ftr="0" dt="0"/>
  <p:txStyles>
    <p:titleStyle>
      <a:lvl1pPr algn="ctr" rtl="0" eaLnBrk="1" fontAlgn="base" hangingPunct="1">
        <a:spcBef>
          <a:spcPct val="0"/>
        </a:spcBef>
        <a:spcAft>
          <a:spcPct val="0"/>
        </a:spcAft>
        <a:defRPr kumimoji="1" sz="4400">
          <a:solidFill>
            <a:srgbClr val="FF0000"/>
          </a:solidFill>
          <a:latin typeface="+mj-lt"/>
          <a:ea typeface="+mj-ea"/>
          <a:cs typeface="+mj-cs"/>
          <a:sym typeface="Arial" panose="020B0604020202020204" pitchFamily="34" charset="0"/>
        </a:defRPr>
      </a:lvl1pPr>
      <a:lvl2pPr algn="ctr" rtl="0" eaLnBrk="1" fontAlgn="base" hangingPunct="1">
        <a:spcBef>
          <a:spcPct val="0"/>
        </a:spcBef>
        <a:spcAft>
          <a:spcPct val="0"/>
        </a:spcAft>
        <a:defRPr kumimoji="1" sz="4400">
          <a:solidFill>
            <a:srgbClr val="FF0000"/>
          </a:solidFill>
          <a:latin typeface="Arial" charset="0"/>
          <a:ea typeface="Heiti TC Light" charset="0"/>
          <a:cs typeface="Heiti TC Light" charset="0"/>
          <a:sym typeface="Arial" panose="020B0604020202020204" pitchFamily="34" charset="0"/>
        </a:defRPr>
      </a:lvl2pPr>
      <a:lvl3pPr algn="ctr" rtl="0" eaLnBrk="1" fontAlgn="base" hangingPunct="1">
        <a:spcBef>
          <a:spcPct val="0"/>
        </a:spcBef>
        <a:spcAft>
          <a:spcPct val="0"/>
        </a:spcAft>
        <a:defRPr kumimoji="1" sz="4400">
          <a:solidFill>
            <a:srgbClr val="FF0000"/>
          </a:solidFill>
          <a:latin typeface="Arial" charset="0"/>
          <a:ea typeface="Heiti TC Light" charset="0"/>
          <a:cs typeface="Heiti TC Light" charset="0"/>
          <a:sym typeface="Arial" panose="020B0604020202020204" pitchFamily="34" charset="0"/>
        </a:defRPr>
      </a:lvl3pPr>
      <a:lvl4pPr algn="ctr" rtl="0" eaLnBrk="1" fontAlgn="base" hangingPunct="1">
        <a:spcBef>
          <a:spcPct val="0"/>
        </a:spcBef>
        <a:spcAft>
          <a:spcPct val="0"/>
        </a:spcAft>
        <a:defRPr kumimoji="1" sz="4400">
          <a:solidFill>
            <a:srgbClr val="FF0000"/>
          </a:solidFill>
          <a:latin typeface="Arial" charset="0"/>
          <a:ea typeface="Heiti TC Light" charset="0"/>
          <a:cs typeface="Heiti TC Light" charset="0"/>
          <a:sym typeface="Arial" panose="020B0604020202020204" pitchFamily="34" charset="0"/>
        </a:defRPr>
      </a:lvl4pPr>
      <a:lvl5pPr algn="ctr" rtl="0" eaLnBrk="1" fontAlgn="base" hangingPunct="1">
        <a:spcBef>
          <a:spcPct val="0"/>
        </a:spcBef>
        <a:spcAft>
          <a:spcPct val="0"/>
        </a:spcAft>
        <a:defRPr kumimoji="1" sz="4400">
          <a:solidFill>
            <a:srgbClr val="FF0000"/>
          </a:solidFill>
          <a:latin typeface="Arial" charset="0"/>
          <a:ea typeface="Heiti TC Light" charset="0"/>
          <a:cs typeface="Heiti TC Light" charset="0"/>
          <a:sym typeface="Arial" panose="020B0604020202020204" pitchFamily="34" charset="0"/>
        </a:defRPr>
      </a:lvl5pPr>
      <a:lvl6pPr marL="457200" algn="ctr" rtl="0" eaLnBrk="1" fontAlgn="base" hangingPunct="1">
        <a:spcBef>
          <a:spcPct val="0"/>
        </a:spcBef>
        <a:spcAft>
          <a:spcPct val="0"/>
        </a:spcAft>
        <a:defRPr sz="4400">
          <a:solidFill>
            <a:srgbClr val="FF0000"/>
          </a:solidFill>
          <a:latin typeface="Arial" charset="0"/>
          <a:ea typeface="Heiti TC Light" charset="0"/>
          <a:cs typeface="Heiti TC Light" charset="0"/>
          <a:sym typeface="Arial" charset="0"/>
        </a:defRPr>
      </a:lvl6pPr>
      <a:lvl7pPr marL="914400" algn="ctr" rtl="0" eaLnBrk="1" fontAlgn="base" hangingPunct="1">
        <a:spcBef>
          <a:spcPct val="0"/>
        </a:spcBef>
        <a:spcAft>
          <a:spcPct val="0"/>
        </a:spcAft>
        <a:defRPr sz="4400">
          <a:solidFill>
            <a:srgbClr val="FF0000"/>
          </a:solidFill>
          <a:latin typeface="Arial" charset="0"/>
          <a:ea typeface="Heiti TC Light" charset="0"/>
          <a:cs typeface="Heiti TC Light" charset="0"/>
          <a:sym typeface="Arial" charset="0"/>
        </a:defRPr>
      </a:lvl7pPr>
      <a:lvl8pPr marL="1371600" algn="ctr" rtl="0" eaLnBrk="1" fontAlgn="base" hangingPunct="1">
        <a:spcBef>
          <a:spcPct val="0"/>
        </a:spcBef>
        <a:spcAft>
          <a:spcPct val="0"/>
        </a:spcAft>
        <a:defRPr sz="4400">
          <a:solidFill>
            <a:srgbClr val="FF0000"/>
          </a:solidFill>
          <a:latin typeface="Arial" charset="0"/>
          <a:ea typeface="Heiti TC Light" charset="0"/>
          <a:cs typeface="Heiti TC Light" charset="0"/>
          <a:sym typeface="Arial" charset="0"/>
        </a:defRPr>
      </a:lvl8pPr>
      <a:lvl9pPr marL="1828800" algn="ctr" rtl="0" eaLnBrk="1" fontAlgn="base" hangingPunct="1">
        <a:spcBef>
          <a:spcPct val="0"/>
        </a:spcBef>
        <a:spcAft>
          <a:spcPct val="0"/>
        </a:spcAft>
        <a:defRPr sz="4400">
          <a:solidFill>
            <a:srgbClr val="FF0000"/>
          </a:solidFill>
          <a:latin typeface="Arial" charset="0"/>
          <a:ea typeface="Heiti TC Light" charset="0"/>
          <a:cs typeface="Heiti TC Light" charset="0"/>
          <a:sym typeface="Arial" charset="0"/>
        </a:defRPr>
      </a:lvl9pPr>
    </p:titleStyle>
    <p:bodyStyle>
      <a:lvl1pPr marL="342900" indent="-342900" algn="l" rtl="0" eaLnBrk="1" fontAlgn="base" hangingPunct="1">
        <a:spcBef>
          <a:spcPts val="800"/>
        </a:spcBef>
        <a:spcAft>
          <a:spcPct val="0"/>
        </a:spcAft>
        <a:buSzPct val="155000"/>
        <a:buChar char="•"/>
        <a:defRPr kumimoji="1" sz="3200">
          <a:solidFill>
            <a:schemeClr val="tx1"/>
          </a:solidFill>
          <a:latin typeface="+mn-lt"/>
          <a:ea typeface="+mn-ea"/>
          <a:cs typeface="+mn-cs"/>
          <a:sym typeface="Arial" panose="020B0604020202020204" pitchFamily="34" charset="0"/>
        </a:defRPr>
      </a:lvl1pPr>
      <a:lvl2pPr marL="704850" indent="-285750" algn="l" rtl="0" eaLnBrk="1" fontAlgn="base" hangingPunct="1">
        <a:spcBef>
          <a:spcPts val="700"/>
        </a:spcBef>
        <a:spcAft>
          <a:spcPct val="0"/>
        </a:spcAft>
        <a:buClr>
          <a:srgbClr val="000000"/>
        </a:buClr>
        <a:buSzPct val="100000"/>
        <a:buFont typeface="Arial" panose="020B0604020202020204" pitchFamily="34" charset="0"/>
        <a:buChar char="–"/>
        <a:defRPr kumimoji="1" sz="2800">
          <a:solidFill>
            <a:schemeClr val="tx1"/>
          </a:solidFill>
          <a:latin typeface="+mn-lt"/>
          <a:ea typeface="+mn-ea"/>
          <a:cs typeface="+mn-cs"/>
          <a:sym typeface="Arial" panose="020B0604020202020204" pitchFamily="34" charset="0"/>
        </a:defRPr>
      </a:lvl2pPr>
      <a:lvl3pPr marL="1104900" indent="-228600" algn="l" rtl="0" eaLnBrk="1" fontAlgn="base" hangingPunct="1">
        <a:spcBef>
          <a:spcPts val="600"/>
        </a:spcBef>
        <a:spcAft>
          <a:spcPct val="0"/>
        </a:spcAft>
        <a:buClr>
          <a:srgbClr val="000000"/>
        </a:buClr>
        <a:buSzPct val="100000"/>
        <a:buFont typeface="Arial" panose="020B0604020202020204" pitchFamily="34" charset="0"/>
        <a:buChar char="•"/>
        <a:defRPr kumimoji="1" sz="2400">
          <a:solidFill>
            <a:schemeClr val="tx1"/>
          </a:solidFill>
          <a:latin typeface="+mn-lt"/>
          <a:ea typeface="+mn-ea"/>
          <a:cs typeface="+mn-cs"/>
          <a:sym typeface="Arial" panose="020B0604020202020204" pitchFamily="34" charset="0"/>
        </a:defRPr>
      </a:lvl3pPr>
      <a:lvl4pPr marL="1562100" indent="-228600" algn="l" rtl="0" eaLnBrk="1" fontAlgn="base" hangingPunct="1">
        <a:spcBef>
          <a:spcPts val="500"/>
        </a:spcBef>
        <a:spcAft>
          <a:spcPct val="0"/>
        </a:spcAft>
        <a:buClr>
          <a:srgbClr val="000000"/>
        </a:buClr>
        <a:buSzPct val="100000"/>
        <a:buFont typeface="Arial" panose="020B0604020202020204" pitchFamily="34" charset="0"/>
        <a:buChar char="–"/>
        <a:defRPr kumimoji="1" sz="2000">
          <a:solidFill>
            <a:schemeClr val="tx1"/>
          </a:solidFill>
          <a:latin typeface="+mn-lt"/>
          <a:ea typeface="+mn-ea"/>
          <a:cs typeface="+mn-cs"/>
          <a:sym typeface="Arial" panose="020B0604020202020204" pitchFamily="34" charset="0"/>
        </a:defRPr>
      </a:lvl4pPr>
      <a:lvl5pPr marL="2019300" indent="-228600" algn="l" rtl="0" eaLnBrk="1" fontAlgn="base" hangingPunct="1">
        <a:spcBef>
          <a:spcPts val="500"/>
        </a:spcBef>
        <a:spcAft>
          <a:spcPct val="0"/>
        </a:spcAft>
        <a:buClr>
          <a:srgbClr val="000000"/>
        </a:buClr>
        <a:buSzPct val="100000"/>
        <a:buFont typeface="Arial" panose="020B0604020202020204" pitchFamily="34" charset="0"/>
        <a:buChar char="»"/>
        <a:defRPr kumimoji="1" sz="2000">
          <a:solidFill>
            <a:schemeClr val="tx1"/>
          </a:solidFill>
          <a:latin typeface="+mn-lt"/>
          <a:ea typeface="+mn-ea"/>
          <a:cs typeface="+mn-cs"/>
          <a:sym typeface="Arial" panose="020B0604020202020204" pitchFamily="34" charset="0"/>
        </a:defRPr>
      </a:lvl5pPr>
      <a:lvl6pPr marL="2476500" indent="-228600" algn="l" rtl="0" eaLnBrk="1" fontAlgn="base" hangingPunct="1">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6pPr>
      <a:lvl7pPr marL="2933700" indent="-228600" algn="l" rtl="0" eaLnBrk="1" fontAlgn="base" hangingPunct="1">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7pPr>
      <a:lvl8pPr marL="3390900" indent="-228600" algn="l" rtl="0" eaLnBrk="1" fontAlgn="base" hangingPunct="1">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8pPr>
      <a:lvl9pPr marL="3848100" indent="-228600" algn="l" rtl="0" eaLnBrk="1" fontAlgn="base" hangingPunct="1">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9pPr>
    </p:bodyStyle>
    <p:otherStyle>
      <a:defPPr>
        <a:defRPr lang="zh-TW"/>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490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TW" altLang="en-US"/>
              <a:t>按一下以編輯母片標題樣式</a:t>
            </a:r>
          </a:p>
        </p:txBody>
      </p:sp>
      <p:sp>
        <p:nvSpPr>
          <p:cNvPr id="1027" name="Rectangle 3"/>
          <p:cNvSpPr>
            <a:spLocks noGrp="1" noChangeArrowheads="1"/>
          </p:cNvSpPr>
          <p:nvPr>
            <p:ph type="body" idx="1"/>
          </p:nvPr>
        </p:nvSpPr>
        <p:spPr bwMode="auto">
          <a:xfrm>
            <a:off x="617415" y="1196976"/>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TW" altLang="en-US"/>
              <a:t>按一下以編輯母片</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charset="0"/>
              </a:defRPr>
            </a:lvl1pPr>
          </a:lstStyle>
          <a:p>
            <a:endParaRPr lang="zh-TW" altLang="en-US"/>
          </a:p>
        </p:txBody>
      </p:sp>
      <p:sp>
        <p:nvSpPr>
          <p:cNvPr id="1029" name="Rectangle 5"/>
          <p:cNvSpPr>
            <a:spLocks noGrp="1" noChangeArrowheads="1"/>
          </p:cNvSpPr>
          <p:nvPr>
            <p:ph type="ftr" sz="quarter" idx="3"/>
          </p:nvPr>
        </p:nvSpPr>
        <p:spPr bwMode="auto">
          <a:xfrm>
            <a:off x="4165600" y="6545264"/>
            <a:ext cx="3860800"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zh-TW" altLang="en-US"/>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2380765796"/>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hf hdr="0" ftr="0" dt="0"/>
  <p:txStyles>
    <p:titleStyle>
      <a:lvl1pPr algn="ctr" rtl="0" eaLnBrk="1" fontAlgn="base" hangingPunct="1">
        <a:spcBef>
          <a:spcPct val="0"/>
        </a:spcBef>
        <a:spcAft>
          <a:spcPct val="0"/>
        </a:spcAft>
        <a:defRPr kumimoji="1" sz="4000">
          <a:solidFill>
            <a:srgbClr val="FF0000"/>
          </a:solidFill>
          <a:latin typeface="+mj-lt"/>
          <a:ea typeface="+mj-ea"/>
          <a:cs typeface="+mj-cs"/>
        </a:defRPr>
      </a:lvl1pPr>
      <a:lvl2pPr algn="ctr" rtl="0" eaLnBrk="1" fontAlgn="base" hangingPunct="1">
        <a:spcBef>
          <a:spcPct val="0"/>
        </a:spcBef>
        <a:spcAft>
          <a:spcPct val="0"/>
        </a:spcAft>
        <a:defRPr kumimoji="1" sz="4000">
          <a:solidFill>
            <a:srgbClr val="FF0000"/>
          </a:solidFill>
          <a:latin typeface="Arial" charset="0"/>
          <a:ea typeface="標楷體" pitchFamily="65" charset="-120"/>
        </a:defRPr>
      </a:lvl2pPr>
      <a:lvl3pPr algn="ctr" rtl="0" eaLnBrk="1" fontAlgn="base" hangingPunct="1">
        <a:spcBef>
          <a:spcPct val="0"/>
        </a:spcBef>
        <a:spcAft>
          <a:spcPct val="0"/>
        </a:spcAft>
        <a:defRPr kumimoji="1" sz="4000">
          <a:solidFill>
            <a:srgbClr val="FF0000"/>
          </a:solidFill>
          <a:latin typeface="Arial" charset="0"/>
          <a:ea typeface="標楷體" pitchFamily="65" charset="-120"/>
        </a:defRPr>
      </a:lvl3pPr>
      <a:lvl4pPr algn="ctr" rtl="0" eaLnBrk="1" fontAlgn="base" hangingPunct="1">
        <a:spcBef>
          <a:spcPct val="0"/>
        </a:spcBef>
        <a:spcAft>
          <a:spcPct val="0"/>
        </a:spcAft>
        <a:defRPr kumimoji="1" sz="4000">
          <a:solidFill>
            <a:srgbClr val="FF0000"/>
          </a:solidFill>
          <a:latin typeface="Arial" charset="0"/>
          <a:ea typeface="標楷體" pitchFamily="65" charset="-120"/>
        </a:defRPr>
      </a:lvl4pPr>
      <a:lvl5pPr algn="ctr" rtl="0" eaLnBrk="1" fontAlgn="base" hangingPunct="1">
        <a:spcBef>
          <a:spcPct val="0"/>
        </a:spcBef>
        <a:spcAft>
          <a:spcPct val="0"/>
        </a:spcAft>
        <a:defRPr kumimoji="1" sz="4000">
          <a:solidFill>
            <a:srgbClr val="FF0000"/>
          </a:solidFill>
          <a:latin typeface="Arial" charset="0"/>
          <a:ea typeface="標楷體" pitchFamily="65" charset="-120"/>
        </a:defRPr>
      </a:lvl5pPr>
      <a:lvl6pPr marL="457200" algn="ctr" rtl="0" eaLnBrk="1" fontAlgn="base" hangingPunct="1">
        <a:spcBef>
          <a:spcPct val="0"/>
        </a:spcBef>
        <a:spcAft>
          <a:spcPct val="0"/>
        </a:spcAft>
        <a:defRPr kumimoji="1" sz="4000">
          <a:solidFill>
            <a:schemeClr val="tx2"/>
          </a:solidFill>
          <a:latin typeface="Arial" charset="0"/>
          <a:ea typeface="標楷體" pitchFamily="65" charset="-120"/>
        </a:defRPr>
      </a:lvl6pPr>
      <a:lvl7pPr marL="914400" algn="ctr" rtl="0" eaLnBrk="1" fontAlgn="base" hangingPunct="1">
        <a:spcBef>
          <a:spcPct val="0"/>
        </a:spcBef>
        <a:spcAft>
          <a:spcPct val="0"/>
        </a:spcAft>
        <a:defRPr kumimoji="1" sz="4000">
          <a:solidFill>
            <a:schemeClr val="tx2"/>
          </a:solidFill>
          <a:latin typeface="Arial" charset="0"/>
          <a:ea typeface="標楷體" pitchFamily="65" charset="-120"/>
        </a:defRPr>
      </a:lvl7pPr>
      <a:lvl8pPr marL="1371600" algn="ctr" rtl="0" eaLnBrk="1" fontAlgn="base" hangingPunct="1">
        <a:spcBef>
          <a:spcPct val="0"/>
        </a:spcBef>
        <a:spcAft>
          <a:spcPct val="0"/>
        </a:spcAft>
        <a:defRPr kumimoji="1" sz="4000">
          <a:solidFill>
            <a:schemeClr val="tx2"/>
          </a:solidFill>
          <a:latin typeface="Arial" charset="0"/>
          <a:ea typeface="標楷體" pitchFamily="65" charset="-120"/>
        </a:defRPr>
      </a:lvl8pPr>
      <a:lvl9pPr marL="1828800" algn="ctr" rtl="0" eaLnBrk="1" fontAlgn="base" hangingPunct="1">
        <a:spcBef>
          <a:spcPct val="0"/>
        </a:spcBef>
        <a:spcAft>
          <a:spcPct val="0"/>
        </a:spcAft>
        <a:defRPr kumimoji="1" sz="4000">
          <a:solidFill>
            <a:schemeClr val="tx2"/>
          </a:solidFill>
          <a:latin typeface="Arial" charset="0"/>
          <a:ea typeface="標楷體" pitchFamily="65" charset="-120"/>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0.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0.xml"/><Relationship Id="rId1" Type="http://schemas.openxmlformats.org/officeDocument/2006/relationships/vmlDrawing" Target="../drawings/vmlDrawing2.vml"/><Relationship Id="rId6" Type="http://schemas.openxmlformats.org/officeDocument/2006/relationships/image" Target="../media/image4.emf"/><Relationship Id="rId5" Type="http://schemas.openxmlformats.org/officeDocument/2006/relationships/oleObject" Target="../embeddings/oleObject3.bin"/><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4.bin"/><Relationship Id="rId7" Type="http://schemas.openxmlformats.org/officeDocument/2006/relationships/image" Target="../media/image7.png"/><Relationship Id="rId2" Type="http://schemas.openxmlformats.org/officeDocument/2006/relationships/slideLayout" Target="../slideLayouts/slideLayout30.xml"/><Relationship Id="rId1" Type="http://schemas.openxmlformats.org/officeDocument/2006/relationships/vmlDrawing" Target="../drawings/vmlDrawing3.v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標題 1"/>
          <p:cNvSpPr>
            <a:spLocks noGrp="1"/>
          </p:cNvSpPr>
          <p:nvPr>
            <p:ph type="ctrTitle"/>
          </p:nvPr>
        </p:nvSpPr>
        <p:spPr>
          <a:xfrm>
            <a:off x="427220" y="1079289"/>
            <a:ext cx="11340059" cy="3297836"/>
          </a:xfrm>
        </p:spPr>
        <p:txBody>
          <a:bodyPr>
            <a:noAutofit/>
          </a:bodyPr>
          <a:lstStyle/>
          <a:p>
            <a:pPr>
              <a:spcBef>
                <a:spcPts val="600"/>
              </a:spcBef>
              <a:spcAft>
                <a:spcPts val="600"/>
              </a:spcAft>
            </a:pPr>
            <a:r>
              <a:rPr lang="en-US" altLang="zh-TW" sz="4000" b="1" i="1" dirty="0">
                <a:solidFill>
                  <a:schemeClr val="accent6">
                    <a:lumMod val="75000"/>
                  </a:schemeClr>
                </a:solidFill>
                <a:latin typeface="Times New Roman" panose="02020603050405020304" pitchFamily="18" charset="0"/>
                <a:cs typeface="Times New Roman" panose="02020603050405020304" pitchFamily="18" charset="0"/>
              </a:rPr>
              <a:t>Support non-3GPP access for wearables</a:t>
            </a:r>
            <a:endParaRPr lang="zh-TW" altLang="en-US" sz="4000" b="1" i="1"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3" name="副標題 2"/>
          <p:cNvSpPr>
            <a:spLocks noGrp="1"/>
          </p:cNvSpPr>
          <p:nvPr>
            <p:ph type="subTitle" idx="1"/>
          </p:nvPr>
        </p:nvSpPr>
        <p:spPr>
          <a:xfrm>
            <a:off x="1841989" y="4706911"/>
            <a:ext cx="8534400" cy="1326564"/>
          </a:xfrm>
        </p:spPr>
        <p:txBody>
          <a:bodyPr>
            <a:normAutofit/>
          </a:bodyPr>
          <a:lstStyle/>
          <a:p>
            <a:r>
              <a:rPr lang="en-US" altLang="zh-TW" sz="3600">
                <a:latin typeface="Times New Roman" panose="02020603050405020304" pitchFamily="18" charset="0"/>
                <a:cs typeface="Times New Roman" panose="02020603050405020304" pitchFamily="18" charset="0"/>
              </a:rPr>
              <a:t>​Institute for Information Industry</a:t>
            </a:r>
            <a:endParaRPr lang="en-US" altLang="zh-TW" dirty="0">
              <a:latin typeface="Times New Roman" panose="02020603050405020304" pitchFamily="18" charset="0"/>
              <a:cs typeface="Times New Roman" panose="02020603050405020304" pitchFamily="18" charset="0"/>
            </a:endParaRPr>
          </a:p>
        </p:txBody>
      </p:sp>
      <p:sp>
        <p:nvSpPr>
          <p:cNvPr id="4" name="矩形 3"/>
          <p:cNvSpPr/>
          <p:nvPr/>
        </p:nvSpPr>
        <p:spPr>
          <a:xfrm>
            <a:off x="1075764" y="214277"/>
            <a:ext cx="10889221" cy="646331"/>
          </a:xfrm>
          <a:prstGeom prst="rect">
            <a:avLst/>
          </a:prstGeom>
        </p:spPr>
        <p:txBody>
          <a:bodyPr wrap="square">
            <a:spAutoFit/>
          </a:bodyPr>
          <a:lstStyle/>
          <a:p>
            <a:pPr hangingPunct="0"/>
            <a:r>
              <a:rPr lang="en-GB" b="1" dirty="0">
                <a:latin typeface="Times New Roman" panose="02020603050405020304" pitchFamily="18" charset="0"/>
                <a:cs typeface="Times New Roman" panose="02020603050405020304" pitchFamily="18" charset="0"/>
              </a:rPr>
              <a:t>3GPP TSG-RAN WG2 #</a:t>
            </a:r>
            <a:r>
              <a:rPr lang="en-GB" b="1" dirty="0" smtClean="0">
                <a:latin typeface="Times New Roman" panose="02020603050405020304" pitchFamily="18" charset="0"/>
                <a:cs typeface="Times New Roman" panose="02020603050405020304" pitchFamily="18" charset="0"/>
              </a:rPr>
              <a:t>95							</a:t>
            </a:r>
            <a:r>
              <a:rPr lang="en-GB" b="1" smtClean="0">
                <a:latin typeface="Times New Roman" panose="02020603050405020304" pitchFamily="18" charset="0"/>
                <a:cs typeface="Times New Roman" panose="02020603050405020304" pitchFamily="18" charset="0"/>
              </a:rPr>
              <a:t>	</a:t>
            </a:r>
            <a:r>
              <a:rPr lang="en-GB" b="1">
                <a:latin typeface="Times New Roman" panose="02020603050405020304" pitchFamily="18" charset="0"/>
                <a:cs typeface="Times New Roman" panose="02020603050405020304" pitchFamily="18" charset="0"/>
              </a:rPr>
              <a:t>R2-165148 </a:t>
            </a:r>
            <a:endParaRPr lang="en-GB" b="1" dirty="0">
              <a:latin typeface="Times New Roman" panose="02020603050405020304" pitchFamily="18" charset="0"/>
              <a:cs typeface="Times New Roman" panose="02020603050405020304" pitchFamily="18" charset="0"/>
            </a:endParaRPr>
          </a:p>
          <a:p>
            <a:pPr hangingPunct="0"/>
            <a:r>
              <a:rPr lang="en-GB" b="1" dirty="0">
                <a:latin typeface="Times New Roman" panose="02020603050405020304" pitchFamily="18" charset="0"/>
                <a:cs typeface="Times New Roman" panose="02020603050405020304" pitchFamily="18" charset="0"/>
              </a:rPr>
              <a:t>Gothenburg, Sweden, 22rd – 26th August </a:t>
            </a:r>
            <a:r>
              <a:rPr lang="en-GB" b="1" dirty="0" smtClean="0">
                <a:latin typeface="Times New Roman" panose="02020603050405020304" pitchFamily="18" charset="0"/>
                <a:cs typeface="Times New Roman" panose="02020603050405020304" pitchFamily="18" charset="0"/>
              </a:rPr>
              <a:t>2016</a:t>
            </a:r>
            <a:r>
              <a:rPr lang="en-GB" b="1" dirty="0">
                <a:latin typeface="Times New Roman" panose="02020603050405020304" pitchFamily="18" charset="0"/>
                <a:cs typeface="Times New Roman" panose="02020603050405020304" pitchFamily="18" charset="0"/>
              </a:rPr>
              <a:t>				</a:t>
            </a:r>
            <a:r>
              <a:rPr lang="en-GB" b="1" dirty="0" smtClean="0">
                <a:latin typeface="Times New Roman" panose="02020603050405020304" pitchFamily="18" charset="0"/>
                <a:cs typeface="Times New Roman" panose="02020603050405020304" pitchFamily="18" charset="0"/>
              </a:rPr>
              <a:t>		</a:t>
            </a:r>
            <a:r>
              <a:rPr lang="en-US" altLang="zh-TW" b="1" dirty="0" smtClean="0">
                <a:latin typeface="Times New Roman" panose="02020603050405020304" pitchFamily="18" charset="0"/>
                <a:cs typeface="Times New Roman" panose="02020603050405020304" pitchFamily="18" charset="0"/>
              </a:rPr>
              <a:t>Agenda</a:t>
            </a:r>
            <a:r>
              <a:rPr lang="en-US" altLang="zh-TW" b="1" dirty="0">
                <a:latin typeface="Times New Roman" panose="02020603050405020304" pitchFamily="18" charset="0"/>
                <a:cs typeface="Times New Roman" panose="02020603050405020304" pitchFamily="18" charset="0"/>
              </a:rPr>
              <a:t>: 8.4.1</a:t>
            </a:r>
            <a:endParaRPr lang="zh-TW" alt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381488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sz="4400" dirty="0">
                <a:solidFill>
                  <a:schemeClr val="tx1"/>
                </a:solidFill>
                <a:latin typeface="Times New Roman" panose="02020603050405020304" pitchFamily="18" charset="0"/>
                <a:cs typeface="Times New Roman" panose="02020603050405020304" pitchFamily="18" charset="0"/>
              </a:rPr>
              <a:t>References</a:t>
            </a:r>
            <a:endParaRPr lang="zh-TW" altLang="en-US" sz="4400" dirty="0">
              <a:solidFill>
                <a:schemeClr val="tx1"/>
              </a:solidFill>
              <a:latin typeface="Times New Roman" panose="02020603050405020304" pitchFamily="18" charset="0"/>
              <a:cs typeface="Times New Roman" panose="02020603050405020304" pitchFamily="18" charset="0"/>
            </a:endParaRPr>
          </a:p>
        </p:txBody>
      </p:sp>
      <p:sp>
        <p:nvSpPr>
          <p:cNvPr id="3" name="內容版面配置區 2"/>
          <p:cNvSpPr>
            <a:spLocks noGrp="1"/>
          </p:cNvSpPr>
          <p:nvPr>
            <p:ph idx="1"/>
          </p:nvPr>
        </p:nvSpPr>
        <p:spPr/>
        <p:txBody>
          <a:bodyPr/>
          <a:lstStyle/>
          <a:p>
            <a:pPr marL="514350" indent="-514350">
              <a:buFont typeface="+mj-lt"/>
              <a:buAutoNum type="arabicParenR"/>
            </a:pPr>
            <a:r>
              <a:rPr lang="en-US" altLang="zh-TW" sz="2400" dirty="0" smtClean="0">
                <a:latin typeface="Times New Roman" panose="02020603050405020304" pitchFamily="18" charset="0"/>
                <a:cs typeface="Times New Roman" panose="02020603050405020304" pitchFamily="18" charset="0"/>
              </a:rPr>
              <a:t>TS </a:t>
            </a:r>
            <a:r>
              <a:rPr lang="en-US" altLang="zh-TW" sz="2400" dirty="0">
                <a:latin typeface="Times New Roman" panose="02020603050405020304" pitchFamily="18" charset="0"/>
                <a:cs typeface="Times New Roman" panose="02020603050405020304" pitchFamily="18" charset="0"/>
              </a:rPr>
              <a:t>23.402, “Architecture enhancements for non-3GPP </a:t>
            </a:r>
            <a:r>
              <a:rPr lang="en-US" altLang="zh-TW" sz="2400" dirty="0" smtClean="0">
                <a:latin typeface="Times New Roman" panose="02020603050405020304" pitchFamily="18" charset="0"/>
                <a:cs typeface="Times New Roman" panose="02020603050405020304" pitchFamily="18" charset="0"/>
              </a:rPr>
              <a:t>accesses (Release 14)</a:t>
            </a:r>
            <a:r>
              <a:rPr lang="en-US" altLang="zh-TW" sz="2400" dirty="0">
                <a:latin typeface="Times New Roman" panose="02020603050405020304" pitchFamily="18" charset="0"/>
                <a:cs typeface="Times New Roman" panose="02020603050405020304" pitchFamily="18" charset="0"/>
              </a:rPr>
              <a:t> </a:t>
            </a:r>
            <a:r>
              <a:rPr lang="en-US" altLang="zh-TW" sz="2400" dirty="0" smtClean="0">
                <a:latin typeface="Times New Roman" panose="02020603050405020304" pitchFamily="18" charset="0"/>
                <a:cs typeface="Times New Roman" panose="02020603050405020304" pitchFamily="18" charset="0"/>
              </a:rPr>
              <a:t>”</a:t>
            </a:r>
          </a:p>
          <a:p>
            <a:pPr marL="514350" indent="-514350">
              <a:buFont typeface="+mj-lt"/>
              <a:buAutoNum type="arabicParenR"/>
            </a:pPr>
            <a:r>
              <a:rPr lang="en-US" altLang="zh-TW" sz="2400" dirty="0" smtClean="0">
                <a:latin typeface="Times New Roman" panose="02020603050405020304" pitchFamily="18" charset="0"/>
                <a:cs typeface="Times New Roman" panose="02020603050405020304" pitchFamily="18" charset="0"/>
              </a:rPr>
              <a:t>TS 23.303</a:t>
            </a:r>
            <a:r>
              <a:rPr lang="en-US" altLang="zh-TW" sz="2400" dirty="0">
                <a:latin typeface="Times New Roman" panose="02020603050405020304" pitchFamily="18" charset="0"/>
                <a:cs typeface="Times New Roman" panose="02020603050405020304" pitchFamily="18" charset="0"/>
              </a:rPr>
              <a:t>, “Proximity-based services (</a:t>
            </a:r>
            <a:r>
              <a:rPr lang="en-US" altLang="zh-TW" sz="2400" dirty="0" err="1">
                <a:latin typeface="Times New Roman" panose="02020603050405020304" pitchFamily="18" charset="0"/>
                <a:cs typeface="Times New Roman" panose="02020603050405020304" pitchFamily="18" charset="0"/>
              </a:rPr>
              <a:t>ProSe</a:t>
            </a:r>
            <a:r>
              <a:rPr lang="en-US" altLang="zh-TW" sz="2400" dirty="0" smtClean="0">
                <a:latin typeface="Times New Roman" panose="02020603050405020304" pitchFamily="18" charset="0"/>
                <a:cs typeface="Times New Roman" panose="02020603050405020304" pitchFamily="18" charset="0"/>
              </a:rPr>
              <a:t>) (Release 13)”</a:t>
            </a:r>
          </a:p>
          <a:p>
            <a:pPr marL="514350" indent="-514350">
              <a:buFont typeface="+mj-lt"/>
              <a:buAutoNum type="arabicParenR"/>
            </a:pPr>
            <a:r>
              <a:rPr lang="en-US" altLang="zh-TW" sz="2400" dirty="0">
                <a:latin typeface="Times New Roman" panose="02020603050405020304" pitchFamily="18" charset="0"/>
                <a:cs typeface="Times New Roman" panose="02020603050405020304" pitchFamily="18" charset="0"/>
              </a:rPr>
              <a:t>TR 23.785, “Study on architecture enhancements for LTE support of V2X </a:t>
            </a:r>
            <a:r>
              <a:rPr lang="en-US" altLang="zh-TW" sz="2400" dirty="0" smtClean="0">
                <a:latin typeface="Times New Roman" panose="02020603050405020304" pitchFamily="18" charset="0"/>
                <a:cs typeface="Times New Roman" panose="02020603050405020304" pitchFamily="18" charset="0"/>
              </a:rPr>
              <a:t>services (Release </a:t>
            </a:r>
            <a:r>
              <a:rPr lang="en-US" altLang="zh-TW" sz="2400" dirty="0">
                <a:latin typeface="Times New Roman" panose="02020603050405020304" pitchFamily="18" charset="0"/>
                <a:cs typeface="Times New Roman" panose="02020603050405020304" pitchFamily="18" charset="0"/>
              </a:rPr>
              <a:t>14</a:t>
            </a:r>
            <a:r>
              <a:rPr lang="en-US" altLang="zh-TW" sz="2400" dirty="0" smtClean="0">
                <a:latin typeface="Times New Roman" panose="02020603050405020304" pitchFamily="18" charset="0"/>
                <a:cs typeface="Times New Roman" panose="02020603050405020304" pitchFamily="18" charset="0"/>
              </a:rPr>
              <a:t>)”</a:t>
            </a:r>
          </a:p>
          <a:p>
            <a:pPr marL="514350" indent="-514350">
              <a:buFont typeface="+mj-lt"/>
              <a:buAutoNum type="arabicParenR"/>
            </a:pPr>
            <a:r>
              <a:rPr lang="en-US" altLang="zh-TW" sz="2400" dirty="0">
                <a:latin typeface="Times New Roman" panose="02020603050405020304" pitchFamily="18" charset="0"/>
                <a:cs typeface="Times New Roman" panose="02020603050405020304" pitchFamily="18" charset="0"/>
              </a:rPr>
              <a:t>TR </a:t>
            </a:r>
            <a:r>
              <a:rPr lang="en-US" altLang="zh-TW" sz="2400" dirty="0" smtClean="0">
                <a:latin typeface="Times New Roman" panose="02020603050405020304" pitchFamily="18" charset="0"/>
                <a:cs typeface="Times New Roman" panose="02020603050405020304" pitchFamily="18" charset="0"/>
              </a:rPr>
              <a:t>22.861, “Feasibility </a:t>
            </a:r>
            <a:r>
              <a:rPr lang="en-US" altLang="zh-TW" sz="2400" dirty="0">
                <a:latin typeface="Times New Roman" panose="02020603050405020304" pitchFamily="18" charset="0"/>
                <a:cs typeface="Times New Roman" panose="02020603050405020304" pitchFamily="18" charset="0"/>
              </a:rPr>
              <a:t>Study on New Services and Markets Technology Enablers for Massive Internet of </a:t>
            </a:r>
            <a:r>
              <a:rPr lang="en-US" altLang="zh-TW" sz="2400" dirty="0" smtClean="0">
                <a:latin typeface="Times New Roman" panose="02020603050405020304" pitchFamily="18" charset="0"/>
                <a:cs typeface="Times New Roman" panose="02020603050405020304" pitchFamily="18" charset="0"/>
              </a:rPr>
              <a:t>Things (Release 14)”</a:t>
            </a:r>
          </a:p>
          <a:p>
            <a:pPr marL="514350" indent="-514350">
              <a:buFont typeface="+mj-lt"/>
              <a:buAutoNum type="arabicParenR"/>
            </a:pPr>
            <a:r>
              <a:rPr lang="en-US" altLang="zh-TW" sz="2400" dirty="0" smtClean="0">
                <a:latin typeface="Times New Roman" panose="02020603050405020304" pitchFamily="18" charset="0"/>
                <a:cs typeface="Times New Roman" panose="02020603050405020304" pitchFamily="18" charset="0"/>
              </a:rPr>
              <a:t>RP-161303, “</a:t>
            </a:r>
            <a:r>
              <a:rPr lang="en-US" altLang="zh-TW" sz="2400" dirty="0">
                <a:latin typeface="Times New Roman" panose="02020603050405020304" pitchFamily="18" charset="0"/>
                <a:cs typeface="Times New Roman" panose="02020603050405020304" pitchFamily="18" charset="0"/>
              </a:rPr>
              <a:t>Further Enhancements to LTE Device to Device, UE to Network Relays for </a:t>
            </a:r>
            <a:r>
              <a:rPr lang="en-US" altLang="zh-TW" sz="2400" dirty="0" err="1">
                <a:latin typeface="Times New Roman" panose="02020603050405020304" pitchFamily="18" charset="0"/>
                <a:cs typeface="Times New Roman" panose="02020603050405020304" pitchFamily="18" charset="0"/>
              </a:rPr>
              <a:t>IoT</a:t>
            </a:r>
            <a:r>
              <a:rPr lang="en-US" altLang="zh-TW" sz="2400" dirty="0">
                <a:latin typeface="Times New Roman" panose="02020603050405020304" pitchFamily="18" charset="0"/>
                <a:cs typeface="Times New Roman" panose="02020603050405020304" pitchFamily="18" charset="0"/>
              </a:rPr>
              <a:t> and Wearables</a:t>
            </a:r>
            <a:r>
              <a:rPr lang="en-US" altLang="zh-TW" sz="2400" dirty="0" smtClean="0">
                <a:latin typeface="Times New Roman" panose="02020603050405020304" pitchFamily="18" charset="0"/>
                <a:cs typeface="Times New Roman" panose="02020603050405020304" pitchFamily="18" charset="0"/>
              </a:rPr>
              <a:t>”, RAN#72, </a:t>
            </a:r>
            <a:r>
              <a:rPr lang="fi-FI" altLang="zh-TW" sz="2400" dirty="0" smtClean="0">
                <a:latin typeface="Times New Roman" panose="02020603050405020304" pitchFamily="18" charset="0"/>
                <a:cs typeface="Times New Roman" panose="02020603050405020304" pitchFamily="18" charset="0"/>
              </a:rPr>
              <a:t>Busan</a:t>
            </a:r>
            <a:r>
              <a:rPr lang="fi-FI" altLang="zh-TW" sz="2400" dirty="0">
                <a:latin typeface="Times New Roman" panose="02020603050405020304" pitchFamily="18" charset="0"/>
                <a:cs typeface="Times New Roman" panose="02020603050405020304" pitchFamily="18" charset="0"/>
              </a:rPr>
              <a:t>, Korea, June 13 - 16, 2016</a:t>
            </a:r>
            <a:endParaRPr lang="en-US" altLang="zh-TW" sz="2400" dirty="0">
              <a:latin typeface="Times New Roman" panose="02020603050405020304" pitchFamily="18" charset="0"/>
              <a:cs typeface="Times New Roman" panose="02020603050405020304" pitchFamily="18" charset="0"/>
            </a:endParaRPr>
          </a:p>
          <a:p>
            <a:pPr marL="514350" indent="-514350">
              <a:buFont typeface="+mj-lt"/>
              <a:buAutoNum type="arabicParenR"/>
            </a:pPr>
            <a:r>
              <a:rPr lang="en-US" altLang="zh-TW" sz="2400" dirty="0" smtClean="0">
                <a:latin typeface="Times New Roman" panose="02020603050405020304" pitchFamily="18" charset="0"/>
                <a:cs typeface="Times New Roman" panose="02020603050405020304" pitchFamily="18" charset="0"/>
              </a:rPr>
              <a:t>R2-163949</a:t>
            </a:r>
            <a:r>
              <a:rPr lang="en-US" altLang="zh-TW" sz="2400" dirty="0">
                <a:latin typeface="Times New Roman" panose="02020603050405020304" pitchFamily="18" charset="0"/>
                <a:cs typeface="Times New Roman" panose="02020603050405020304" pitchFamily="18" charset="0"/>
              </a:rPr>
              <a:t>, “Relaying scenarios for wearables”, </a:t>
            </a:r>
            <a:r>
              <a:rPr lang="en-US" altLang="zh-TW" sz="2400" dirty="0" smtClean="0">
                <a:latin typeface="Times New Roman" panose="02020603050405020304" pitchFamily="18" charset="0"/>
                <a:cs typeface="Times New Roman" panose="02020603050405020304" pitchFamily="18" charset="0"/>
              </a:rPr>
              <a:t>RAN2#94</a:t>
            </a:r>
            <a:r>
              <a:rPr lang="en-US" altLang="zh-TW" sz="2400" dirty="0">
                <a:latin typeface="Times New Roman" panose="02020603050405020304" pitchFamily="18" charset="0"/>
                <a:cs typeface="Times New Roman" panose="02020603050405020304" pitchFamily="18" charset="0"/>
              </a:rPr>
              <a:t>, Nanjing, P.R. China, 23rd – 27th May </a:t>
            </a:r>
            <a:r>
              <a:rPr lang="en-US" altLang="zh-TW" sz="2400" dirty="0" smtClean="0">
                <a:latin typeface="Times New Roman" panose="02020603050405020304" pitchFamily="18" charset="0"/>
                <a:cs typeface="Times New Roman" panose="02020603050405020304" pitchFamily="18" charset="0"/>
              </a:rPr>
              <a:t>2016</a:t>
            </a:r>
            <a:endParaRPr lang="en-US" altLang="zh-TW" sz="2400" dirty="0">
              <a:latin typeface="Times New Roman" panose="02020603050405020304" pitchFamily="18" charset="0"/>
              <a:cs typeface="Times New Roman" panose="02020603050405020304" pitchFamily="18" charset="0"/>
            </a:endParaRPr>
          </a:p>
        </p:txBody>
      </p:sp>
      <p:sp>
        <p:nvSpPr>
          <p:cNvPr id="4" name="投影片編號版面配置區 3"/>
          <p:cNvSpPr>
            <a:spLocks noGrp="1"/>
          </p:cNvSpPr>
          <p:nvPr>
            <p:ph type="sldNum" sz="quarter" idx="12"/>
          </p:nvPr>
        </p:nvSpPr>
        <p:spPr/>
        <p:txBody>
          <a:bodyPr/>
          <a:lstStyle/>
          <a:p>
            <a:fld id="{30A0CEA1-B0F3-4F5F-9DE1-C05A4CBC7ADB}" type="slidenum">
              <a:rPr lang="zh-TW" altLang="en-US" smtClean="0"/>
              <a:t>10</a:t>
            </a:fld>
            <a:endParaRPr lang="zh-TW" altLang="en-US"/>
          </a:p>
        </p:txBody>
      </p:sp>
    </p:spTree>
    <p:extLst>
      <p:ext uri="{BB962C8B-B14F-4D97-AF65-F5344CB8AC3E}">
        <p14:creationId xmlns:p14="http://schemas.microsoft.com/office/powerpoint/2010/main" val="453430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23" name="圖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83954" y="784132"/>
            <a:ext cx="9737313" cy="5601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投影片編號版面配置區 2"/>
          <p:cNvSpPr>
            <a:spLocks noGrp="1"/>
          </p:cNvSpPr>
          <p:nvPr>
            <p:ph type="sldNum" sz="quarter" idx="12"/>
          </p:nvPr>
        </p:nvSpPr>
        <p:spPr/>
        <p:txBody>
          <a:bodyPr/>
          <a:lstStyle/>
          <a:p>
            <a:fld id="{30A0CEA1-B0F3-4F5F-9DE1-C05A4CBC7ADB}" type="slidenum">
              <a:rPr lang="zh-TW" altLang="en-US" smtClean="0"/>
              <a:t>11</a:t>
            </a:fld>
            <a:endParaRPr lang="zh-TW" altLang="en-US"/>
          </a:p>
        </p:txBody>
      </p:sp>
    </p:spTree>
    <p:extLst>
      <p:ext uri="{BB962C8B-B14F-4D97-AF65-F5344CB8AC3E}">
        <p14:creationId xmlns:p14="http://schemas.microsoft.com/office/powerpoint/2010/main" val="26606036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609600" y="71718"/>
            <a:ext cx="10972800" cy="693457"/>
          </a:xfrm>
        </p:spPr>
        <p:txBody>
          <a:bodyPr/>
          <a:lstStyle/>
          <a:p>
            <a:r>
              <a:rPr lang="en-US" altLang="zh-TW" sz="4400" dirty="0" smtClean="0">
                <a:solidFill>
                  <a:schemeClr val="tx1"/>
                </a:solidFill>
                <a:latin typeface="Times New Roman" panose="02020603050405020304" pitchFamily="18" charset="0"/>
                <a:cs typeface="Times New Roman" panose="02020603050405020304" pitchFamily="18" charset="0"/>
              </a:rPr>
              <a:t>Appendix: Relaying </a:t>
            </a:r>
            <a:r>
              <a:rPr lang="en-US" altLang="zh-TW" sz="4400" dirty="0">
                <a:solidFill>
                  <a:schemeClr val="tx1"/>
                </a:solidFill>
                <a:latin typeface="Times New Roman" panose="02020603050405020304" pitchFamily="18" charset="0"/>
                <a:cs typeface="Times New Roman" panose="02020603050405020304" pitchFamily="18" charset="0"/>
              </a:rPr>
              <a:t>via </a:t>
            </a:r>
            <a:r>
              <a:rPr lang="en-US" altLang="zh-TW" sz="4400" dirty="0" smtClean="0">
                <a:solidFill>
                  <a:schemeClr val="tx1"/>
                </a:solidFill>
                <a:latin typeface="Times New Roman" panose="02020603050405020304" pitchFamily="18" charset="0"/>
                <a:cs typeface="Times New Roman" panose="02020603050405020304" pitchFamily="18" charset="0"/>
              </a:rPr>
              <a:t>S2a or S2b</a:t>
            </a:r>
            <a:endParaRPr lang="zh-TW" altLang="en-US" sz="4400" b="1" dirty="0">
              <a:solidFill>
                <a:schemeClr val="tx1"/>
              </a:solidFill>
              <a:latin typeface="Times New Roman" panose="02020603050405020304" pitchFamily="18" charset="0"/>
              <a:cs typeface="Times New Roman" panose="02020603050405020304" pitchFamily="18" charset="0"/>
            </a:endParaRPr>
          </a:p>
        </p:txBody>
      </p:sp>
      <p:sp>
        <p:nvSpPr>
          <p:cNvPr id="3" name="內容版面配置區 2"/>
          <p:cNvSpPr>
            <a:spLocks noGrp="1"/>
          </p:cNvSpPr>
          <p:nvPr>
            <p:ph idx="1"/>
          </p:nvPr>
        </p:nvSpPr>
        <p:spPr>
          <a:xfrm>
            <a:off x="388805" y="936041"/>
            <a:ext cx="11426677" cy="1273233"/>
          </a:xfrm>
        </p:spPr>
        <p:txBody>
          <a:bodyPr/>
          <a:lstStyle/>
          <a:p>
            <a:pPr marL="0" indent="0">
              <a:buNone/>
            </a:pPr>
            <a:r>
              <a:rPr lang="en-US" sz="2400" dirty="0" smtClean="0">
                <a:latin typeface="Times New Roman" panose="02020603050405020304" pitchFamily="18" charset="0"/>
                <a:cs typeface="Times New Roman" panose="02020603050405020304" pitchFamily="18" charset="0"/>
              </a:rPr>
              <a:t>Right </a:t>
            </a:r>
            <a:r>
              <a:rPr lang="en-US" sz="2400" dirty="0">
                <a:latin typeface="Times New Roman" panose="02020603050405020304" pitchFamily="18" charset="0"/>
                <a:cs typeface="Times New Roman" panose="02020603050405020304" pitchFamily="18" charset="0"/>
              </a:rPr>
              <a:t>figure shows the Non-Roaming Architecture within EPS using S5, S2a, S2b from </a:t>
            </a:r>
            <a:r>
              <a:rPr lang="en-US" sz="2400" dirty="0" smtClean="0">
                <a:latin typeface="Times New Roman" panose="02020603050405020304" pitchFamily="18" charset="0"/>
                <a:cs typeface="Times New Roman" panose="02020603050405020304" pitchFamily="18" charset="0"/>
              </a:rPr>
              <a:t>TS 23.402</a:t>
            </a:r>
            <a:r>
              <a:rPr lang="en-US" sz="2400" dirty="0">
                <a:latin typeface="Times New Roman" panose="02020603050405020304" pitchFamily="18" charset="0"/>
                <a:cs typeface="Times New Roman" panose="02020603050405020304" pitchFamily="18" charset="0"/>
              </a:rPr>
              <a:t>. In this architecture a remote UE may access through a relay UE acted as a trusted or untrusted Wi-Fi access point</a:t>
            </a:r>
            <a:r>
              <a:rPr lang="en-US" sz="2400" dirty="0" smtClean="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p:txBody>
      </p:sp>
      <p:sp>
        <p:nvSpPr>
          <p:cNvPr id="4" name="投影片編號版面配置區 3"/>
          <p:cNvSpPr>
            <a:spLocks noGrp="1"/>
          </p:cNvSpPr>
          <p:nvPr>
            <p:ph type="sldNum" sz="quarter" idx="12"/>
          </p:nvPr>
        </p:nvSpPr>
        <p:spPr/>
        <p:txBody>
          <a:bodyPr/>
          <a:lstStyle/>
          <a:p>
            <a:fld id="{30A0CEA1-B0F3-4F5F-9DE1-C05A4CBC7ADB}" type="slidenum">
              <a:rPr lang="zh-TW" altLang="en-US" smtClean="0"/>
              <a:t>12</a:t>
            </a:fld>
            <a:endParaRPr lang="zh-TW" altLang="en-US"/>
          </a:p>
        </p:txBody>
      </p:sp>
      <p:sp>
        <p:nvSpPr>
          <p:cNvPr id="11" name="Rectangle 2"/>
          <p:cNvSpPr>
            <a:spLocks noChangeArrowheads="1"/>
          </p:cNvSpPr>
          <p:nvPr/>
        </p:nvSpPr>
        <p:spPr bwMode="auto">
          <a:xfrm>
            <a:off x="888520" y="2027207"/>
            <a:ext cx="1123574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22533" y="1855694"/>
            <a:ext cx="7209879" cy="4609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內容版面配置區 2"/>
          <p:cNvSpPr txBox="1">
            <a:spLocks/>
          </p:cNvSpPr>
          <p:nvPr/>
        </p:nvSpPr>
        <p:spPr bwMode="auto">
          <a:xfrm>
            <a:off x="379840" y="2158748"/>
            <a:ext cx="4341879" cy="4193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a:spcBef>
                <a:spcPts val="1200"/>
              </a:spcBef>
              <a:buNone/>
            </a:pPr>
            <a:r>
              <a:rPr lang="en-US" sz="2400" dirty="0" smtClean="0">
                <a:latin typeface="Times New Roman" panose="02020603050405020304" pitchFamily="18" charset="0"/>
                <a:cs typeface="Times New Roman" panose="02020603050405020304" pitchFamily="18" charset="0"/>
              </a:rPr>
              <a:t>The </a:t>
            </a:r>
            <a:r>
              <a:rPr lang="en-US" sz="2400" b="1" dirty="0" smtClean="0">
                <a:latin typeface="Times New Roman" panose="02020603050405020304" pitchFamily="18" charset="0"/>
                <a:cs typeface="Times New Roman" panose="02020603050405020304" pitchFamily="18" charset="0"/>
              </a:rPr>
              <a:t>trusted access point</a:t>
            </a:r>
            <a:r>
              <a:rPr lang="en-US" sz="2400" dirty="0" smtClean="0">
                <a:latin typeface="Times New Roman" panose="02020603050405020304" pitchFamily="18" charset="0"/>
                <a:cs typeface="Times New Roman" panose="02020603050405020304" pitchFamily="18" charset="0"/>
              </a:rPr>
              <a:t> may </a:t>
            </a:r>
            <a:r>
              <a:rPr lang="en-US" sz="2400" dirty="0">
                <a:latin typeface="Times New Roman" panose="02020603050405020304" pitchFamily="18" charset="0"/>
                <a:cs typeface="Times New Roman" panose="02020603050405020304" pitchFamily="18" charset="0"/>
              </a:rPr>
              <a:t>contact the 3GPP AAA server via </a:t>
            </a:r>
            <a:r>
              <a:rPr lang="en-US" sz="2400" dirty="0" err="1">
                <a:latin typeface="Times New Roman" panose="02020603050405020304" pitchFamily="18" charset="0"/>
                <a:cs typeface="Times New Roman" panose="02020603050405020304" pitchFamily="18" charset="0"/>
              </a:rPr>
              <a:t>STa</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to </a:t>
            </a:r>
            <a:r>
              <a:rPr lang="en-US" sz="2400" dirty="0">
                <a:latin typeface="Times New Roman" panose="02020603050405020304" pitchFamily="18" charset="0"/>
                <a:cs typeface="Times New Roman" panose="02020603050405020304" pitchFamily="18" charset="0"/>
              </a:rPr>
              <a:t>authenticate the </a:t>
            </a:r>
            <a:r>
              <a:rPr lang="en-US" sz="2400" dirty="0" smtClean="0">
                <a:latin typeface="Times New Roman" panose="02020603050405020304" pitchFamily="18" charset="0"/>
                <a:cs typeface="Times New Roman" panose="02020603050405020304" pitchFamily="18" charset="0"/>
              </a:rPr>
              <a:t>UE. </a:t>
            </a:r>
            <a:r>
              <a:rPr lang="en-GB" sz="2400" kern="0" dirty="0" smtClean="0">
                <a:latin typeface="Times New Roman" panose="02020603050405020304" pitchFamily="18" charset="0"/>
                <a:cs typeface="Times New Roman" panose="02020603050405020304" pitchFamily="18" charset="0"/>
              </a:rPr>
              <a:t>Then</a:t>
            </a:r>
            <a:r>
              <a:rPr lang="en-GB" sz="2400" kern="0" dirty="0">
                <a:latin typeface="Times New Roman" panose="02020603050405020304" pitchFamily="18" charset="0"/>
                <a:cs typeface="Times New Roman" panose="02020603050405020304" pitchFamily="18" charset="0"/>
              </a:rPr>
              <a:t>, the data path is routed towards the operator’s PDN GW via S2a.</a:t>
            </a:r>
            <a:endParaRPr lang="en-US" sz="2400" kern="0" dirty="0">
              <a:latin typeface="Times New Roman" panose="02020603050405020304" pitchFamily="18" charset="0"/>
              <a:cs typeface="Times New Roman" panose="02020603050405020304" pitchFamily="18" charset="0"/>
            </a:endParaRPr>
          </a:p>
          <a:p>
            <a:pPr marL="0" indent="0">
              <a:spcBef>
                <a:spcPts val="1200"/>
              </a:spcBef>
              <a:buFontTx/>
              <a:buNone/>
            </a:pPr>
            <a:r>
              <a:rPr lang="en-US" sz="2400" kern="0" dirty="0" smtClean="0">
                <a:latin typeface="Times New Roman" panose="02020603050405020304" pitchFamily="18" charset="0"/>
                <a:cs typeface="Times New Roman" panose="02020603050405020304" pitchFamily="18" charset="0"/>
              </a:rPr>
              <a:t>The </a:t>
            </a:r>
            <a:r>
              <a:rPr lang="en-US" sz="2400" b="1" kern="0" dirty="0">
                <a:latin typeface="Times New Roman" panose="02020603050405020304" pitchFamily="18" charset="0"/>
                <a:cs typeface="Times New Roman" panose="02020603050405020304" pitchFamily="18" charset="0"/>
              </a:rPr>
              <a:t>untrusted access point</a:t>
            </a:r>
            <a:r>
              <a:rPr lang="en-US" sz="2400" kern="0" dirty="0">
                <a:latin typeface="Times New Roman" panose="02020603050405020304" pitchFamily="18" charset="0"/>
                <a:cs typeface="Times New Roman" panose="02020603050405020304" pitchFamily="18" charset="0"/>
              </a:rPr>
              <a:t> may contact the 3GPP AAA server via </a:t>
            </a:r>
            <a:r>
              <a:rPr lang="en-US" sz="2400" kern="0" dirty="0" err="1">
                <a:latin typeface="Times New Roman" panose="02020603050405020304" pitchFamily="18" charset="0"/>
                <a:cs typeface="Times New Roman" panose="02020603050405020304" pitchFamily="18" charset="0"/>
              </a:rPr>
              <a:t>SWa</a:t>
            </a:r>
            <a:r>
              <a:rPr lang="en-US" sz="2400" kern="0" dirty="0">
                <a:latin typeface="Times New Roman" panose="02020603050405020304" pitchFamily="18" charset="0"/>
                <a:cs typeface="Times New Roman" panose="02020603050405020304" pitchFamily="18" charset="0"/>
              </a:rPr>
              <a:t> </a:t>
            </a:r>
            <a:r>
              <a:rPr lang="en-US" sz="2400" kern="0" dirty="0" smtClean="0">
                <a:latin typeface="Times New Roman" panose="02020603050405020304" pitchFamily="18" charset="0"/>
                <a:cs typeface="Times New Roman" panose="02020603050405020304" pitchFamily="18" charset="0"/>
              </a:rPr>
              <a:t>to </a:t>
            </a:r>
            <a:r>
              <a:rPr lang="en-US" sz="2400" kern="0" dirty="0">
                <a:latin typeface="Times New Roman" panose="02020603050405020304" pitchFamily="18" charset="0"/>
                <a:cs typeface="Times New Roman" panose="02020603050405020304" pitchFamily="18" charset="0"/>
              </a:rPr>
              <a:t>authenticate the UE. Secondly, the data path is realized via </a:t>
            </a:r>
            <a:r>
              <a:rPr lang="en-US" sz="2400" kern="0" dirty="0" err="1">
                <a:latin typeface="Times New Roman" panose="02020603050405020304" pitchFamily="18" charset="0"/>
                <a:cs typeface="Times New Roman" panose="02020603050405020304" pitchFamily="18" charset="0"/>
              </a:rPr>
              <a:t>SWu</a:t>
            </a:r>
            <a:r>
              <a:rPr lang="en-US" sz="2400" kern="0" dirty="0">
                <a:latin typeface="Times New Roman" panose="02020603050405020304" pitchFamily="18" charset="0"/>
                <a:cs typeface="Times New Roman" panose="02020603050405020304" pitchFamily="18" charset="0"/>
              </a:rPr>
              <a:t> as an encrypted IPsec tunnel terminating in the </a:t>
            </a:r>
            <a:r>
              <a:rPr lang="en-US" sz="2400" kern="0" dirty="0" err="1">
                <a:latin typeface="Times New Roman" panose="02020603050405020304" pitchFamily="18" charset="0"/>
                <a:cs typeface="Times New Roman" panose="02020603050405020304" pitchFamily="18" charset="0"/>
              </a:rPr>
              <a:t>ePDG</a:t>
            </a:r>
            <a:r>
              <a:rPr lang="en-US" sz="2400" kern="0" dirty="0" smtClean="0">
                <a:latin typeface="Times New Roman" panose="02020603050405020304" pitchFamily="18" charset="0"/>
                <a:cs typeface="Times New Roman" panose="02020603050405020304" pitchFamily="18" charset="0"/>
              </a:rPr>
              <a:t>. </a:t>
            </a:r>
            <a:endParaRPr lang="en-US" sz="2400" kern="0" dirty="0">
              <a:latin typeface="Times New Roman" panose="02020603050405020304" pitchFamily="18" charset="0"/>
              <a:cs typeface="Times New Roman" panose="02020603050405020304" pitchFamily="18" charset="0"/>
            </a:endParaRPr>
          </a:p>
        </p:txBody>
      </p:sp>
      <p:sp>
        <p:nvSpPr>
          <p:cNvPr id="5" name="矩形 4"/>
          <p:cNvSpPr/>
          <p:nvPr/>
        </p:nvSpPr>
        <p:spPr>
          <a:xfrm>
            <a:off x="6263667" y="6152119"/>
            <a:ext cx="2163156" cy="400110"/>
          </a:xfrm>
          <a:prstGeom prst="rect">
            <a:avLst/>
          </a:prstGeom>
        </p:spPr>
        <p:txBody>
          <a:bodyPr wrap="none">
            <a:spAutoFit/>
          </a:bodyPr>
          <a:lstStyle/>
          <a:p>
            <a:r>
              <a:rPr lang="en-GB" sz="2000" b="1" dirty="0" smtClean="0">
                <a:latin typeface="Times New Roman" panose="02020603050405020304" pitchFamily="18" charset="0"/>
                <a:ea typeface="Times New Roman" panose="02020603050405020304" pitchFamily="18" charset="0"/>
              </a:rPr>
              <a:t>Source: TS 23.402</a:t>
            </a:r>
            <a:endParaRPr lang="en-US" sz="2000" b="1" dirty="0"/>
          </a:p>
        </p:txBody>
      </p:sp>
    </p:spTree>
    <p:extLst>
      <p:ext uri="{BB962C8B-B14F-4D97-AF65-F5344CB8AC3E}">
        <p14:creationId xmlns:p14="http://schemas.microsoft.com/office/powerpoint/2010/main" val="35057955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sz="4400" dirty="0">
                <a:solidFill>
                  <a:schemeClr val="tx1"/>
                </a:solidFill>
                <a:latin typeface="Times New Roman" panose="02020603050405020304" pitchFamily="18" charset="0"/>
                <a:cs typeface="Times New Roman" panose="02020603050405020304" pitchFamily="18" charset="0"/>
              </a:rPr>
              <a:t>Introduction</a:t>
            </a:r>
            <a:endParaRPr lang="zh-TW" altLang="en-US" sz="4400" dirty="0">
              <a:solidFill>
                <a:schemeClr val="tx1"/>
              </a:solidFill>
              <a:latin typeface="Times New Roman" panose="02020603050405020304" pitchFamily="18" charset="0"/>
              <a:cs typeface="Times New Roman" panose="02020603050405020304" pitchFamily="18" charset="0"/>
            </a:endParaRPr>
          </a:p>
        </p:txBody>
      </p:sp>
      <p:sp>
        <p:nvSpPr>
          <p:cNvPr id="3" name="內容版面配置區 2"/>
          <p:cNvSpPr>
            <a:spLocks noGrp="1"/>
          </p:cNvSpPr>
          <p:nvPr>
            <p:ph idx="1"/>
          </p:nvPr>
        </p:nvSpPr>
        <p:spPr>
          <a:xfrm>
            <a:off x="617415" y="1033272"/>
            <a:ext cx="10972800" cy="4689667"/>
          </a:xfrm>
        </p:spPr>
        <p:txBody>
          <a:bodyPr/>
          <a:lstStyle/>
          <a:p>
            <a:r>
              <a:rPr lang="en-US" altLang="zh-TW" dirty="0">
                <a:latin typeface="Times New Roman" panose="02020603050405020304" pitchFamily="18" charset="0"/>
                <a:cs typeface="Times New Roman" panose="02020603050405020304" pitchFamily="18" charset="0"/>
              </a:rPr>
              <a:t>In Busan meeting, the RAN Plenary approved the revised </a:t>
            </a:r>
            <a:r>
              <a:rPr lang="en-US" altLang="zh-TW" dirty="0" smtClean="0">
                <a:latin typeface="Times New Roman" panose="02020603050405020304" pitchFamily="18" charset="0"/>
                <a:cs typeface="Times New Roman" panose="02020603050405020304" pitchFamily="18" charset="0"/>
              </a:rPr>
              <a:t>FS_feD2D_IoT_relay_wearable SID (Further </a:t>
            </a:r>
            <a:r>
              <a:rPr lang="en-US" altLang="zh-TW" dirty="0">
                <a:latin typeface="Times New Roman" panose="02020603050405020304" pitchFamily="18" charset="0"/>
                <a:cs typeface="Times New Roman" panose="02020603050405020304" pitchFamily="18" charset="0"/>
              </a:rPr>
              <a:t>Enhancements to LTE Device to Device, UE to Network Relays for </a:t>
            </a:r>
            <a:r>
              <a:rPr lang="en-US" altLang="zh-TW" dirty="0" err="1">
                <a:latin typeface="Times New Roman" panose="02020603050405020304" pitchFamily="18" charset="0"/>
                <a:cs typeface="Times New Roman" panose="02020603050405020304" pitchFamily="18" charset="0"/>
              </a:rPr>
              <a:t>IoT</a:t>
            </a:r>
            <a:r>
              <a:rPr lang="en-US" altLang="zh-TW" dirty="0">
                <a:latin typeface="Times New Roman" panose="02020603050405020304" pitchFamily="18" charset="0"/>
                <a:cs typeface="Times New Roman" panose="02020603050405020304" pitchFamily="18" charset="0"/>
              </a:rPr>
              <a:t> and </a:t>
            </a:r>
            <a:r>
              <a:rPr lang="en-US" altLang="zh-TW" dirty="0" smtClean="0">
                <a:latin typeface="Times New Roman" panose="02020603050405020304" pitchFamily="18" charset="0"/>
                <a:cs typeface="Times New Roman" panose="02020603050405020304" pitchFamily="18" charset="0"/>
              </a:rPr>
              <a:t>Wearables) </a:t>
            </a:r>
            <a:r>
              <a:rPr lang="en-US" altLang="zh-TW" dirty="0">
                <a:latin typeface="Times New Roman" panose="02020603050405020304" pitchFamily="18" charset="0"/>
                <a:cs typeface="Times New Roman" panose="02020603050405020304" pitchFamily="18" charset="0"/>
              </a:rPr>
              <a:t>and agreed to study and evaluate a generic Layer 2 evolved UE-to-Network Relay architecture, including the possibility of  a common solution supporting UE to network relaying over non-3GPP access (Bluetooth/</a:t>
            </a:r>
            <a:r>
              <a:rPr lang="en-US" altLang="zh-TW" dirty="0" err="1">
                <a:latin typeface="Times New Roman" panose="02020603050405020304" pitchFamily="18" charset="0"/>
                <a:cs typeface="Times New Roman" panose="02020603050405020304" pitchFamily="18" charset="0"/>
              </a:rPr>
              <a:t>WiFi</a:t>
            </a:r>
            <a:r>
              <a:rPr lang="en-US" altLang="zh-TW" dirty="0" smtClean="0">
                <a:latin typeface="Times New Roman" panose="02020603050405020304" pitchFamily="18" charset="0"/>
                <a:cs typeface="Times New Roman" panose="02020603050405020304" pitchFamily="18" charset="0"/>
              </a:rPr>
              <a:t>).</a:t>
            </a:r>
          </a:p>
          <a:p>
            <a:r>
              <a:rPr lang="en-US" altLang="zh-TW" dirty="0" smtClean="0">
                <a:latin typeface="Times New Roman" panose="02020603050405020304" pitchFamily="18" charset="0"/>
                <a:cs typeface="Times New Roman" panose="02020603050405020304" pitchFamily="18" charset="0"/>
              </a:rPr>
              <a:t>In </a:t>
            </a:r>
            <a:r>
              <a:rPr lang="en-US" altLang="zh-TW" dirty="0">
                <a:latin typeface="Times New Roman" panose="02020603050405020304" pitchFamily="18" charset="0"/>
                <a:cs typeface="Times New Roman" panose="02020603050405020304" pitchFamily="18" charset="0"/>
              </a:rPr>
              <a:t>this paper, we want to discuss </a:t>
            </a:r>
            <a:r>
              <a:rPr lang="en-US" altLang="zh-TW" dirty="0" smtClean="0">
                <a:latin typeface="Times New Roman" panose="02020603050405020304" pitchFamily="18" charset="0"/>
                <a:cs typeface="Times New Roman" panose="02020603050405020304" pitchFamily="18" charset="0"/>
              </a:rPr>
              <a:t>an additional </a:t>
            </a:r>
            <a:r>
              <a:rPr lang="en-US" altLang="zh-TW" dirty="0">
                <a:latin typeface="Times New Roman" panose="02020603050405020304" pitchFamily="18" charset="0"/>
                <a:cs typeface="Times New Roman" panose="02020603050405020304" pitchFamily="18" charset="0"/>
              </a:rPr>
              <a:t>non-3GPP access relaying scenarios.</a:t>
            </a:r>
            <a:endParaRPr lang="zh-TW" altLang="en-US" sz="2800" dirty="0">
              <a:latin typeface="Times New Roman" panose="02020603050405020304" pitchFamily="18" charset="0"/>
              <a:cs typeface="Times New Roman" panose="02020603050405020304" pitchFamily="18" charset="0"/>
            </a:endParaRPr>
          </a:p>
        </p:txBody>
      </p:sp>
      <p:sp>
        <p:nvSpPr>
          <p:cNvPr id="4" name="投影片編號版面配置區 3"/>
          <p:cNvSpPr>
            <a:spLocks noGrp="1"/>
          </p:cNvSpPr>
          <p:nvPr>
            <p:ph type="sldNum" sz="quarter" idx="12"/>
          </p:nvPr>
        </p:nvSpPr>
        <p:spPr/>
        <p:txBody>
          <a:bodyPr/>
          <a:lstStyle/>
          <a:p>
            <a:fld id="{30A0CEA1-B0F3-4F5F-9DE1-C05A4CBC7ADB}" type="slidenum">
              <a:rPr lang="zh-TW" altLang="en-US" smtClean="0"/>
              <a:t>2</a:t>
            </a:fld>
            <a:endParaRPr lang="zh-TW" altLang="en-US"/>
          </a:p>
        </p:txBody>
      </p:sp>
    </p:spTree>
    <p:extLst>
      <p:ext uri="{BB962C8B-B14F-4D97-AF65-F5344CB8AC3E}">
        <p14:creationId xmlns:p14="http://schemas.microsoft.com/office/powerpoint/2010/main" val="33213832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sz="4400" dirty="0">
                <a:solidFill>
                  <a:schemeClr val="tx1"/>
                </a:solidFill>
                <a:latin typeface="Times New Roman" panose="02020603050405020304" pitchFamily="18" charset="0"/>
                <a:cs typeface="Times New Roman" panose="02020603050405020304" pitchFamily="18" charset="0"/>
              </a:rPr>
              <a:t>Discussion</a:t>
            </a:r>
            <a:endParaRPr lang="zh-TW" altLang="en-US" sz="4400" dirty="0">
              <a:solidFill>
                <a:schemeClr val="tx1"/>
              </a:solidFill>
              <a:latin typeface="Times New Roman" panose="02020603050405020304" pitchFamily="18" charset="0"/>
              <a:cs typeface="Times New Roman" panose="02020603050405020304" pitchFamily="18" charset="0"/>
            </a:endParaRPr>
          </a:p>
        </p:txBody>
      </p:sp>
      <p:sp>
        <p:nvSpPr>
          <p:cNvPr id="3" name="內容版面配置區 2"/>
          <p:cNvSpPr>
            <a:spLocks noGrp="1"/>
          </p:cNvSpPr>
          <p:nvPr>
            <p:ph idx="1"/>
          </p:nvPr>
        </p:nvSpPr>
        <p:spPr>
          <a:xfrm>
            <a:off x="609600" y="1054569"/>
            <a:ext cx="10972800" cy="4828646"/>
          </a:xfrm>
        </p:spPr>
        <p:txBody>
          <a:bodyPr/>
          <a:lstStyle/>
          <a:p>
            <a:r>
              <a:rPr lang="en-US" altLang="zh-TW" dirty="0">
                <a:latin typeface="Times New Roman" panose="02020603050405020304" pitchFamily="18" charset="0"/>
                <a:cs typeface="Times New Roman" panose="02020603050405020304" pitchFamily="18" charset="0"/>
              </a:rPr>
              <a:t>We propose to enhance existing solutions to support remote UE to relay UE connectivity via non-3GPP access technology.  </a:t>
            </a:r>
            <a:endParaRPr lang="en-US" altLang="zh-TW" dirty="0" smtClean="0">
              <a:latin typeface="Times New Roman" panose="02020603050405020304" pitchFamily="18" charset="0"/>
              <a:cs typeface="Times New Roman" panose="02020603050405020304" pitchFamily="18" charset="0"/>
            </a:endParaRPr>
          </a:p>
          <a:p>
            <a:r>
              <a:rPr lang="en-US" altLang="zh-TW" dirty="0" smtClean="0">
                <a:latin typeface="Times New Roman" panose="02020603050405020304" pitchFamily="18" charset="0"/>
                <a:cs typeface="Times New Roman" panose="02020603050405020304" pitchFamily="18" charset="0"/>
              </a:rPr>
              <a:t>Existing solutions</a:t>
            </a:r>
          </a:p>
          <a:p>
            <a:pPr lvl="1"/>
            <a:r>
              <a:rPr lang="en-US" altLang="zh-TW" dirty="0" smtClean="0">
                <a:latin typeface="Times New Roman" panose="02020603050405020304" pitchFamily="18" charset="0"/>
                <a:cs typeface="Times New Roman" panose="02020603050405020304" pitchFamily="18" charset="0"/>
              </a:rPr>
              <a:t>EPC-level </a:t>
            </a:r>
            <a:r>
              <a:rPr lang="en-US" altLang="zh-TW" dirty="0" err="1">
                <a:latin typeface="Times New Roman" panose="02020603050405020304" pitchFamily="18" charset="0"/>
                <a:cs typeface="Times New Roman" panose="02020603050405020304" pitchFamily="18" charset="0"/>
              </a:rPr>
              <a:t>ProSe</a:t>
            </a:r>
            <a:r>
              <a:rPr lang="en-US" altLang="zh-TW" dirty="0">
                <a:latin typeface="Times New Roman" panose="02020603050405020304" pitchFamily="18" charset="0"/>
                <a:cs typeface="Times New Roman" panose="02020603050405020304" pitchFamily="18" charset="0"/>
              </a:rPr>
              <a:t> Discovery in conjunction with </a:t>
            </a:r>
            <a:r>
              <a:rPr lang="en-GB" dirty="0">
                <a:latin typeface="Times New Roman" panose="02020603050405020304" pitchFamily="18" charset="0"/>
                <a:cs typeface="Times New Roman" panose="02020603050405020304" pitchFamily="18" charset="0"/>
              </a:rPr>
              <a:t>WLAN direct discovery and communication</a:t>
            </a:r>
          </a:p>
          <a:p>
            <a:pPr lvl="1"/>
            <a:r>
              <a:rPr lang="en-US" altLang="zh-TW" dirty="0">
                <a:latin typeface="Times New Roman" panose="02020603050405020304" pitchFamily="18" charset="0"/>
                <a:cs typeface="Times New Roman" panose="02020603050405020304" pitchFamily="18" charset="0"/>
              </a:rPr>
              <a:t>Relaying via </a:t>
            </a:r>
            <a:r>
              <a:rPr lang="en-US" altLang="zh-TW" dirty="0" smtClean="0">
                <a:latin typeface="Times New Roman" panose="02020603050405020304" pitchFamily="18" charset="0"/>
                <a:cs typeface="Times New Roman" panose="02020603050405020304" pitchFamily="18" charset="0"/>
              </a:rPr>
              <a:t>PC5 (need enhance to support </a:t>
            </a:r>
            <a:r>
              <a:rPr lang="en-US" altLang="zh-TW" dirty="0">
                <a:latin typeface="Times New Roman" panose="02020603050405020304" pitchFamily="18" charset="0"/>
                <a:cs typeface="Times New Roman" panose="02020603050405020304" pitchFamily="18" charset="0"/>
              </a:rPr>
              <a:t>non-3GPP access</a:t>
            </a:r>
            <a:r>
              <a:rPr lang="en-US" altLang="zh-TW" dirty="0" smtClean="0">
                <a:latin typeface="Times New Roman" panose="02020603050405020304" pitchFamily="18" charset="0"/>
                <a:cs typeface="Times New Roman" panose="02020603050405020304" pitchFamily="18" charset="0"/>
              </a:rPr>
              <a:t>)</a:t>
            </a:r>
            <a:endParaRPr lang="en-US" altLang="zh-TW" dirty="0">
              <a:latin typeface="Times New Roman" panose="02020603050405020304" pitchFamily="18" charset="0"/>
              <a:cs typeface="Times New Roman" panose="02020603050405020304" pitchFamily="18" charset="0"/>
            </a:endParaRPr>
          </a:p>
          <a:p>
            <a:pPr lvl="1"/>
            <a:r>
              <a:rPr lang="en-US" altLang="zh-TW" dirty="0">
                <a:latin typeface="Times New Roman" panose="02020603050405020304" pitchFamily="18" charset="0"/>
                <a:cs typeface="Times New Roman" panose="02020603050405020304" pitchFamily="18" charset="0"/>
              </a:rPr>
              <a:t>Relaying via </a:t>
            </a:r>
            <a:r>
              <a:rPr lang="en-US" altLang="zh-TW" dirty="0" smtClean="0">
                <a:latin typeface="Times New Roman" panose="02020603050405020304" pitchFamily="18" charset="0"/>
                <a:cs typeface="Times New Roman" panose="02020603050405020304" pitchFamily="18" charset="0"/>
              </a:rPr>
              <a:t>S2a or </a:t>
            </a:r>
            <a:r>
              <a:rPr lang="en-US" altLang="zh-TW" dirty="0">
                <a:latin typeface="Times New Roman" panose="02020603050405020304" pitchFamily="18" charset="0"/>
                <a:cs typeface="Times New Roman" panose="02020603050405020304" pitchFamily="18" charset="0"/>
              </a:rPr>
              <a:t>S2b (R2-163949)</a:t>
            </a:r>
          </a:p>
          <a:p>
            <a:pPr lvl="1"/>
            <a:r>
              <a:rPr lang="en-US" altLang="zh-TW" dirty="0" err="1" smtClean="0">
                <a:latin typeface="Times New Roman" panose="02020603050405020304" pitchFamily="18" charset="0"/>
                <a:cs typeface="Times New Roman" panose="02020603050405020304" pitchFamily="18" charset="0"/>
              </a:rPr>
              <a:t>Wifi</a:t>
            </a:r>
            <a:r>
              <a:rPr lang="en-US" altLang="zh-TW" dirty="0" smtClean="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tethering (R2-163949)</a:t>
            </a:r>
            <a:endParaRPr lang="en-US" altLang="zh-TW" dirty="0" smtClean="0">
              <a:latin typeface="Times New Roman" panose="02020603050405020304" pitchFamily="18" charset="0"/>
              <a:cs typeface="Times New Roman" panose="02020603050405020304" pitchFamily="18" charset="0"/>
            </a:endParaRPr>
          </a:p>
        </p:txBody>
      </p:sp>
      <p:sp>
        <p:nvSpPr>
          <p:cNvPr id="4" name="投影片編號版面配置區 3"/>
          <p:cNvSpPr>
            <a:spLocks noGrp="1"/>
          </p:cNvSpPr>
          <p:nvPr>
            <p:ph type="sldNum" sz="quarter" idx="12"/>
          </p:nvPr>
        </p:nvSpPr>
        <p:spPr/>
        <p:txBody>
          <a:bodyPr/>
          <a:lstStyle/>
          <a:p>
            <a:fld id="{30A0CEA1-B0F3-4F5F-9DE1-C05A4CBC7ADB}" type="slidenum">
              <a:rPr lang="zh-TW" altLang="en-US" smtClean="0"/>
              <a:t>3</a:t>
            </a:fld>
            <a:endParaRPr lang="zh-TW" altLang="en-US"/>
          </a:p>
        </p:txBody>
      </p:sp>
    </p:spTree>
    <p:extLst>
      <p:ext uri="{BB962C8B-B14F-4D97-AF65-F5344CB8AC3E}">
        <p14:creationId xmlns:p14="http://schemas.microsoft.com/office/powerpoint/2010/main" val="29618490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120588" y="0"/>
            <a:ext cx="10103224" cy="968188"/>
          </a:xfrm>
        </p:spPr>
        <p:txBody>
          <a:bodyPr/>
          <a:lstStyle/>
          <a:p>
            <a:pPr>
              <a:lnSpc>
                <a:spcPts val="3200"/>
              </a:lnSpc>
            </a:pPr>
            <a:r>
              <a:rPr lang="en-US" altLang="zh-TW" sz="3600" b="1" dirty="0" smtClean="0">
                <a:solidFill>
                  <a:schemeClr val="tx1"/>
                </a:solidFill>
                <a:latin typeface="Times New Roman" panose="02020603050405020304" pitchFamily="18" charset="0"/>
                <a:cs typeface="Times New Roman" panose="02020603050405020304" pitchFamily="18" charset="0"/>
              </a:rPr>
              <a:t>EPC-level </a:t>
            </a:r>
            <a:r>
              <a:rPr lang="en-US" altLang="zh-TW" sz="3600" b="1" dirty="0" err="1">
                <a:solidFill>
                  <a:schemeClr val="tx1"/>
                </a:solidFill>
                <a:latin typeface="Times New Roman" panose="02020603050405020304" pitchFamily="18" charset="0"/>
                <a:cs typeface="Times New Roman" panose="02020603050405020304" pitchFamily="18" charset="0"/>
              </a:rPr>
              <a:t>ProSe</a:t>
            </a:r>
            <a:r>
              <a:rPr lang="en-US" altLang="zh-TW" sz="3600" b="1" dirty="0">
                <a:solidFill>
                  <a:schemeClr val="tx1"/>
                </a:solidFill>
                <a:latin typeface="Times New Roman" panose="02020603050405020304" pitchFamily="18" charset="0"/>
                <a:cs typeface="Times New Roman" panose="02020603050405020304" pitchFamily="18" charset="0"/>
              </a:rPr>
              <a:t> Discovery in conjunction with WLAN </a:t>
            </a:r>
            <a:r>
              <a:rPr lang="en-US" altLang="zh-TW" sz="3600" b="1" dirty="0" smtClean="0">
                <a:solidFill>
                  <a:schemeClr val="tx1"/>
                </a:solidFill>
                <a:latin typeface="Times New Roman" panose="02020603050405020304" pitchFamily="18" charset="0"/>
                <a:cs typeface="Times New Roman" panose="02020603050405020304" pitchFamily="18" charset="0"/>
              </a:rPr>
              <a:t>direct communication</a:t>
            </a:r>
            <a:endParaRPr lang="en-US" altLang="zh-TW" sz="3600" b="1" dirty="0">
              <a:solidFill>
                <a:schemeClr val="tx1"/>
              </a:solidFill>
              <a:latin typeface="Times New Roman" panose="02020603050405020304" pitchFamily="18" charset="0"/>
              <a:cs typeface="Times New Roman" panose="02020603050405020304" pitchFamily="18" charset="0"/>
            </a:endParaRPr>
          </a:p>
        </p:txBody>
      </p:sp>
      <p:sp>
        <p:nvSpPr>
          <p:cNvPr id="3" name="投影片編號版面配置區 2"/>
          <p:cNvSpPr>
            <a:spLocks noGrp="1"/>
          </p:cNvSpPr>
          <p:nvPr>
            <p:ph type="sldNum" sz="quarter" idx="12"/>
          </p:nvPr>
        </p:nvSpPr>
        <p:spPr/>
        <p:txBody>
          <a:bodyPr/>
          <a:lstStyle/>
          <a:p>
            <a:fld id="{30A0CEA1-B0F3-4F5F-9DE1-C05A4CBC7ADB}" type="slidenum">
              <a:rPr lang="zh-TW" altLang="en-US" smtClean="0"/>
              <a:t>4</a:t>
            </a:fld>
            <a:endParaRPr lang="zh-TW" altLang="en-US"/>
          </a:p>
        </p:txBody>
      </p:sp>
      <p:sp>
        <p:nvSpPr>
          <p:cNvPr id="6" name="Rectangle 5"/>
          <p:cNvSpPr>
            <a:spLocks noChangeArrowheads="1"/>
          </p:cNvSpPr>
          <p:nvPr/>
        </p:nvSpPr>
        <p:spPr bwMode="auto">
          <a:xfrm>
            <a:off x="5581290" y="64698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矩形 13"/>
          <p:cNvSpPr/>
          <p:nvPr/>
        </p:nvSpPr>
        <p:spPr>
          <a:xfrm>
            <a:off x="8875777" y="6083240"/>
            <a:ext cx="2163156" cy="400110"/>
          </a:xfrm>
          <a:prstGeom prst="rect">
            <a:avLst/>
          </a:prstGeom>
        </p:spPr>
        <p:txBody>
          <a:bodyPr wrap="none">
            <a:spAutoFit/>
          </a:bodyPr>
          <a:lstStyle/>
          <a:p>
            <a:r>
              <a:rPr lang="en-GB" sz="2000" b="1" dirty="0" smtClean="0">
                <a:latin typeface="Times New Roman" panose="02020603050405020304" pitchFamily="18" charset="0"/>
                <a:ea typeface="Times New Roman" panose="02020603050405020304" pitchFamily="18" charset="0"/>
              </a:rPr>
              <a:t>Source: TS 23.303</a:t>
            </a:r>
            <a:endParaRPr lang="en-US" sz="2000" b="1" dirty="0"/>
          </a:p>
        </p:txBody>
      </p:sp>
      <p:graphicFrame>
        <p:nvGraphicFramePr>
          <p:cNvPr id="8" name="物件 7"/>
          <p:cNvGraphicFramePr>
            <a:graphicFrameLocks noChangeAspect="1"/>
          </p:cNvGraphicFramePr>
          <p:nvPr>
            <p:extLst>
              <p:ext uri="{D42A27DB-BD31-4B8C-83A1-F6EECF244321}">
                <p14:modId xmlns:p14="http://schemas.microsoft.com/office/powerpoint/2010/main" val="4108306018"/>
              </p:ext>
            </p:extLst>
          </p:nvPr>
        </p:nvGraphicFramePr>
        <p:xfrm>
          <a:off x="5599220" y="2356126"/>
          <a:ext cx="6497281" cy="4361977"/>
        </p:xfrm>
        <a:graphic>
          <a:graphicData uri="http://schemas.openxmlformats.org/presentationml/2006/ole">
            <mc:AlternateContent xmlns:mc="http://schemas.openxmlformats.org/markup-compatibility/2006">
              <mc:Choice xmlns:v="urn:schemas-microsoft-com:vml" Requires="v">
                <p:oleObj spid="_x0000_s6199" name="Picture" r:id="rId3" imgW="6095106" imgH="4092245" progId="Word.Picture.8">
                  <p:embed/>
                </p:oleObj>
              </mc:Choice>
              <mc:Fallback>
                <p:oleObj name="Picture" r:id="rId3" imgW="6095106" imgH="4092245"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99220" y="2356126"/>
                        <a:ext cx="6497281" cy="4361977"/>
                      </a:xfrm>
                      <a:prstGeom prst="rect">
                        <a:avLst/>
                      </a:prstGeom>
                      <a:noFill/>
                    </p:spPr>
                  </p:pic>
                </p:oleObj>
              </mc:Fallback>
            </mc:AlternateContent>
          </a:graphicData>
        </a:graphic>
      </p:graphicFrame>
      <p:sp>
        <p:nvSpPr>
          <p:cNvPr id="4" name="矩形 3"/>
          <p:cNvSpPr/>
          <p:nvPr/>
        </p:nvSpPr>
        <p:spPr>
          <a:xfrm>
            <a:off x="181887" y="903235"/>
            <a:ext cx="11896684" cy="1569660"/>
          </a:xfrm>
          <a:prstGeom prst="rect">
            <a:avLst/>
          </a:prstGeom>
        </p:spPr>
        <p:txBody>
          <a:bodyPr wrap="square">
            <a:spAutoFit/>
          </a:bodyPr>
          <a:lstStyle/>
          <a:p>
            <a:r>
              <a:rPr kumimoji="1" lang="en-US" sz="2400" dirty="0" smtClean="0">
                <a:latin typeface="Times New Roman" panose="02020603050405020304" pitchFamily="18" charset="0"/>
                <a:cs typeface="Times New Roman" panose="02020603050405020304" pitchFamily="18" charset="0"/>
              </a:rPr>
              <a:t>Right figure shows </a:t>
            </a:r>
            <a:r>
              <a:rPr kumimoji="1" lang="en-US" sz="2400" dirty="0">
                <a:latin typeface="Times New Roman" panose="02020603050405020304" pitchFamily="18" charset="0"/>
                <a:cs typeface="Times New Roman" panose="02020603050405020304" pitchFamily="18" charset="0"/>
              </a:rPr>
              <a:t>the high level view of the non-roaming architecture from TS 23.303. In this figure, UE A and UE B use a subscription of the same PLMN, where PC5 is the reference point between </a:t>
            </a:r>
            <a:r>
              <a:rPr kumimoji="1" lang="en-US" sz="2400" dirty="0" err="1">
                <a:latin typeface="Times New Roman" panose="02020603050405020304" pitchFamily="18" charset="0"/>
                <a:cs typeface="Times New Roman" panose="02020603050405020304" pitchFamily="18" charset="0"/>
              </a:rPr>
              <a:t>ProSe</a:t>
            </a:r>
            <a:r>
              <a:rPr kumimoji="1" lang="en-US" sz="2400" dirty="0">
                <a:latin typeface="Times New Roman" panose="02020603050405020304" pitchFamily="18" charset="0"/>
                <a:cs typeface="Times New Roman" panose="02020603050405020304" pitchFamily="18" charset="0"/>
              </a:rPr>
              <a:t>-enabled UEs used for control and user </a:t>
            </a:r>
            <a:r>
              <a:rPr kumimoji="1" lang="en-US" sz="2400" dirty="0" smtClean="0">
                <a:latin typeface="Times New Roman" panose="02020603050405020304" pitchFamily="18" charset="0"/>
                <a:cs typeface="Times New Roman" panose="02020603050405020304" pitchFamily="18" charset="0"/>
              </a:rPr>
              <a:t>plane </a:t>
            </a:r>
            <a:r>
              <a:rPr kumimoji="1" lang="en-US" sz="2400" dirty="0">
                <a:latin typeface="Times New Roman" panose="02020603050405020304" pitchFamily="18" charset="0"/>
                <a:cs typeface="Times New Roman" panose="02020603050405020304" pitchFamily="18" charset="0"/>
              </a:rPr>
              <a:t>for </a:t>
            </a:r>
            <a:r>
              <a:rPr kumimoji="1" lang="en-US" sz="2400" dirty="0" err="1">
                <a:latin typeface="Times New Roman" panose="02020603050405020304" pitchFamily="18" charset="0"/>
                <a:cs typeface="Times New Roman" panose="02020603050405020304" pitchFamily="18" charset="0"/>
              </a:rPr>
              <a:t>ProSe</a:t>
            </a:r>
            <a:r>
              <a:rPr kumimoji="1" lang="en-US" sz="2400" dirty="0">
                <a:latin typeface="Times New Roman" panose="02020603050405020304" pitchFamily="18" charset="0"/>
                <a:cs typeface="Times New Roman" panose="02020603050405020304" pitchFamily="18" charset="0"/>
              </a:rPr>
              <a:t> Direct Discovery,</a:t>
            </a:r>
            <a:r>
              <a:rPr kumimoji="1" lang="en-US" sz="2400" dirty="0" smtClean="0">
                <a:latin typeface="Times New Roman" panose="02020603050405020304" pitchFamily="18" charset="0"/>
                <a:cs typeface="Times New Roman" panose="02020603050405020304" pitchFamily="18" charset="0"/>
              </a:rPr>
              <a:t> </a:t>
            </a:r>
            <a:r>
              <a:rPr kumimoji="1" lang="en-US" sz="2400" dirty="0" err="1">
                <a:latin typeface="Times New Roman" panose="02020603050405020304" pitchFamily="18" charset="0"/>
                <a:cs typeface="Times New Roman" panose="02020603050405020304" pitchFamily="18" charset="0"/>
              </a:rPr>
              <a:t>ProSe</a:t>
            </a:r>
            <a:r>
              <a:rPr kumimoji="1" lang="en-US" sz="2400" dirty="0">
                <a:latin typeface="Times New Roman" panose="02020603050405020304" pitchFamily="18" charset="0"/>
                <a:cs typeface="Times New Roman" panose="02020603050405020304" pitchFamily="18" charset="0"/>
              </a:rPr>
              <a:t> Direct Communication and </a:t>
            </a:r>
            <a:r>
              <a:rPr kumimoji="1" lang="en-US" sz="2400" dirty="0" err="1">
                <a:latin typeface="Times New Roman" panose="02020603050405020304" pitchFamily="18" charset="0"/>
                <a:cs typeface="Times New Roman" panose="02020603050405020304" pitchFamily="18" charset="0"/>
              </a:rPr>
              <a:t>ProSe</a:t>
            </a:r>
            <a:r>
              <a:rPr kumimoji="1" lang="en-US" sz="2400" dirty="0">
                <a:latin typeface="Times New Roman" panose="02020603050405020304" pitchFamily="18" charset="0"/>
                <a:cs typeface="Times New Roman" panose="02020603050405020304" pitchFamily="18" charset="0"/>
              </a:rPr>
              <a:t> UE-to-Network Relay. In addition, when EPC </a:t>
            </a:r>
            <a:r>
              <a:rPr kumimoji="1" lang="en-US" sz="2400" dirty="0" smtClean="0">
                <a:latin typeface="Times New Roman" panose="02020603050405020304" pitchFamily="18" charset="0"/>
                <a:cs typeface="Times New Roman" panose="02020603050405020304" pitchFamily="18" charset="0"/>
              </a:rPr>
              <a:t>support</a:t>
            </a:r>
            <a:r>
              <a:rPr kumimoji="1" lang="en-US" sz="2400" dirty="0">
                <a:latin typeface="Times New Roman" panose="02020603050405020304" pitchFamily="18" charset="0"/>
                <a:cs typeface="Times New Roman" panose="02020603050405020304" pitchFamily="18" charset="0"/>
              </a:rPr>
              <a:t> for</a:t>
            </a:r>
            <a:r>
              <a:rPr kumimoji="1" lang="en-US" sz="2400" dirty="0" smtClean="0">
                <a:latin typeface="Times New Roman" panose="02020603050405020304" pitchFamily="18" charset="0"/>
                <a:cs typeface="Times New Roman" panose="02020603050405020304" pitchFamily="18" charset="0"/>
              </a:rPr>
              <a:t> </a:t>
            </a:r>
            <a:endParaRPr kumimoji="1" lang="en-US" sz="2400" dirty="0">
              <a:latin typeface="Times New Roman" panose="02020603050405020304" pitchFamily="18" charset="0"/>
              <a:cs typeface="Times New Roman" panose="02020603050405020304" pitchFamily="18" charset="0"/>
            </a:endParaRPr>
          </a:p>
        </p:txBody>
      </p:sp>
      <p:sp>
        <p:nvSpPr>
          <p:cNvPr id="9" name="矩形 8"/>
          <p:cNvSpPr/>
          <p:nvPr/>
        </p:nvSpPr>
        <p:spPr>
          <a:xfrm>
            <a:off x="160414" y="2466234"/>
            <a:ext cx="5672065" cy="3785652"/>
          </a:xfrm>
          <a:prstGeom prst="rect">
            <a:avLst/>
          </a:prstGeom>
        </p:spPr>
        <p:txBody>
          <a:bodyPr wrap="square">
            <a:spAutoFit/>
          </a:bodyPr>
          <a:lstStyle/>
          <a:p>
            <a:r>
              <a:rPr kumimoji="1" lang="en-US" sz="2400" dirty="0" smtClean="0">
                <a:latin typeface="Times New Roman" panose="02020603050405020304" pitchFamily="18" charset="0"/>
                <a:cs typeface="Times New Roman" panose="02020603050405020304" pitchFamily="18" charset="0"/>
              </a:rPr>
              <a:t>WLAN </a:t>
            </a:r>
            <a:r>
              <a:rPr kumimoji="1" lang="en-US" sz="2400" dirty="0">
                <a:latin typeface="Times New Roman" panose="02020603050405020304" pitchFamily="18" charset="0"/>
                <a:cs typeface="Times New Roman" panose="02020603050405020304" pitchFamily="18" charset="0"/>
              </a:rPr>
              <a:t>direct discovery and communication is requested as part of the EPC-level </a:t>
            </a:r>
            <a:r>
              <a:rPr kumimoji="1" lang="en-US" sz="2400" dirty="0" err="1">
                <a:latin typeface="Times New Roman" panose="02020603050405020304" pitchFamily="18" charset="0"/>
                <a:cs typeface="Times New Roman" panose="02020603050405020304" pitchFamily="18" charset="0"/>
              </a:rPr>
              <a:t>ProSe</a:t>
            </a:r>
            <a:r>
              <a:rPr kumimoji="1" lang="en-US" sz="2400" dirty="0">
                <a:latin typeface="Times New Roman" panose="02020603050405020304" pitchFamily="18" charset="0"/>
                <a:cs typeface="Times New Roman" panose="02020603050405020304" pitchFamily="18" charset="0"/>
              </a:rPr>
              <a:t> Discovery procedure, the additional parameters for support of WLAN direct discovery and communication are enclosed in brackets in the figures. Therefore, the remoted UE can establish a WLAN direct communication via  relay </a:t>
            </a:r>
            <a:r>
              <a:rPr kumimoji="1" lang="en-US" sz="2400" dirty="0" smtClean="0">
                <a:latin typeface="Times New Roman" panose="02020603050405020304" pitchFamily="18" charset="0"/>
                <a:cs typeface="Times New Roman" panose="02020603050405020304" pitchFamily="18" charset="0"/>
              </a:rPr>
              <a:t>UE </a:t>
            </a:r>
            <a:r>
              <a:rPr kumimoji="1" lang="en-US" sz="2400" dirty="0">
                <a:latin typeface="Times New Roman" panose="02020603050405020304" pitchFamily="18" charset="0"/>
                <a:cs typeface="Times New Roman" panose="02020603050405020304" pitchFamily="18" charset="0"/>
              </a:rPr>
              <a:t>if remote UEs can support E-UTRAN connection and have 3GPP subscription credentials.</a:t>
            </a:r>
          </a:p>
        </p:txBody>
      </p:sp>
    </p:spTree>
    <p:extLst>
      <p:ext uri="{BB962C8B-B14F-4D97-AF65-F5344CB8AC3E}">
        <p14:creationId xmlns:p14="http://schemas.microsoft.com/office/powerpoint/2010/main" val="15993891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物件 4"/>
          <p:cNvGraphicFramePr>
            <a:graphicFrameLocks noChangeAspect="1"/>
          </p:cNvGraphicFramePr>
          <p:nvPr>
            <p:extLst>
              <p:ext uri="{D42A27DB-BD31-4B8C-83A1-F6EECF244321}">
                <p14:modId xmlns:p14="http://schemas.microsoft.com/office/powerpoint/2010/main" val="1177968780"/>
              </p:ext>
            </p:extLst>
          </p:nvPr>
        </p:nvGraphicFramePr>
        <p:xfrm>
          <a:off x="1497104" y="2423554"/>
          <a:ext cx="9696270" cy="2065069"/>
        </p:xfrm>
        <a:graphic>
          <a:graphicData uri="http://schemas.openxmlformats.org/presentationml/2006/ole">
            <mc:AlternateContent xmlns:mc="http://schemas.openxmlformats.org/markup-compatibility/2006">
              <mc:Choice xmlns:v="urn:schemas-microsoft-com:vml" Requires="v">
                <p:oleObj spid="_x0000_s4274" name="Picture" r:id="rId3" imgW="5809527" imgH="1235267" progId="Word.Picture.8">
                  <p:embed/>
                </p:oleObj>
              </mc:Choice>
              <mc:Fallback>
                <p:oleObj name="Picture" r:id="rId3" imgW="5809527" imgH="1235267"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7104" y="2423554"/>
                        <a:ext cx="9696270" cy="2065069"/>
                      </a:xfrm>
                      <a:prstGeom prst="rect">
                        <a:avLst/>
                      </a:prstGeom>
                      <a:noFill/>
                    </p:spPr>
                  </p:pic>
                </p:oleObj>
              </mc:Fallback>
            </mc:AlternateContent>
          </a:graphicData>
        </a:graphic>
      </p:graphicFrame>
      <p:sp>
        <p:nvSpPr>
          <p:cNvPr id="2" name="標題 1"/>
          <p:cNvSpPr>
            <a:spLocks noGrp="1"/>
          </p:cNvSpPr>
          <p:nvPr>
            <p:ph type="title"/>
          </p:nvPr>
        </p:nvSpPr>
        <p:spPr>
          <a:xfrm>
            <a:off x="609600" y="131052"/>
            <a:ext cx="10972800" cy="634123"/>
          </a:xfrm>
        </p:spPr>
        <p:txBody>
          <a:bodyPr/>
          <a:lstStyle/>
          <a:p>
            <a:r>
              <a:rPr lang="en-US" altLang="zh-TW" b="1" dirty="0" smtClean="0">
                <a:solidFill>
                  <a:schemeClr val="tx1"/>
                </a:solidFill>
                <a:latin typeface="Times New Roman" panose="02020603050405020304" pitchFamily="18" charset="0"/>
                <a:cs typeface="Times New Roman" panose="02020603050405020304" pitchFamily="18" charset="0"/>
              </a:rPr>
              <a:t>Relaying </a:t>
            </a:r>
            <a:r>
              <a:rPr lang="en-US" altLang="zh-TW" b="1" dirty="0">
                <a:solidFill>
                  <a:schemeClr val="tx1"/>
                </a:solidFill>
                <a:latin typeface="Times New Roman" panose="02020603050405020304" pitchFamily="18" charset="0"/>
                <a:cs typeface="Times New Roman" panose="02020603050405020304" pitchFamily="18" charset="0"/>
              </a:rPr>
              <a:t>via </a:t>
            </a:r>
            <a:r>
              <a:rPr lang="en-US" altLang="zh-TW" b="1" dirty="0" smtClean="0">
                <a:solidFill>
                  <a:schemeClr val="tx1"/>
                </a:solidFill>
                <a:latin typeface="Times New Roman" panose="02020603050405020304" pitchFamily="18" charset="0"/>
                <a:cs typeface="Times New Roman" panose="02020603050405020304" pitchFamily="18" charset="0"/>
              </a:rPr>
              <a:t>PC5</a:t>
            </a:r>
            <a:endParaRPr lang="en-US" dirty="0"/>
          </a:p>
        </p:txBody>
      </p:sp>
      <p:sp>
        <p:nvSpPr>
          <p:cNvPr id="3" name="投影片編號版面配置區 2"/>
          <p:cNvSpPr>
            <a:spLocks noGrp="1"/>
          </p:cNvSpPr>
          <p:nvPr>
            <p:ph type="sldNum" sz="quarter" idx="12"/>
          </p:nvPr>
        </p:nvSpPr>
        <p:spPr/>
        <p:txBody>
          <a:bodyPr/>
          <a:lstStyle/>
          <a:p>
            <a:fld id="{30A0CEA1-B0F3-4F5F-9DE1-C05A4CBC7ADB}" type="slidenum">
              <a:rPr lang="zh-TW" altLang="en-US" smtClean="0"/>
              <a:t>5</a:t>
            </a:fld>
            <a:endParaRPr lang="zh-TW" altLang="en-US"/>
          </a:p>
        </p:txBody>
      </p:sp>
      <p:sp>
        <p:nvSpPr>
          <p:cNvPr id="6" name="Rectangle 5"/>
          <p:cNvSpPr>
            <a:spLocks noChangeArrowheads="1"/>
          </p:cNvSpPr>
          <p:nvPr/>
        </p:nvSpPr>
        <p:spPr bwMode="auto">
          <a:xfrm>
            <a:off x="5581290" y="64698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 name="物件 8"/>
          <p:cNvGraphicFramePr>
            <a:graphicFrameLocks noChangeAspect="1"/>
          </p:cNvGraphicFramePr>
          <p:nvPr>
            <p:extLst>
              <p:ext uri="{D42A27DB-BD31-4B8C-83A1-F6EECF244321}">
                <p14:modId xmlns:p14="http://schemas.microsoft.com/office/powerpoint/2010/main" val="1216135208"/>
              </p:ext>
            </p:extLst>
          </p:nvPr>
        </p:nvGraphicFramePr>
        <p:xfrm>
          <a:off x="1541929" y="4352632"/>
          <a:ext cx="9765795" cy="2130718"/>
        </p:xfrm>
        <a:graphic>
          <a:graphicData uri="http://schemas.openxmlformats.org/presentationml/2006/ole">
            <mc:AlternateContent xmlns:mc="http://schemas.openxmlformats.org/markup-compatibility/2006">
              <mc:Choice xmlns:v="urn:schemas-microsoft-com:vml" Requires="v">
                <p:oleObj spid="_x0000_s4275" name="Picture" r:id="rId5" imgW="6123517" imgH="1332285" progId="Word.Picture.8">
                  <p:embed/>
                </p:oleObj>
              </mc:Choice>
              <mc:Fallback>
                <p:oleObj name="Picture" r:id="rId5" imgW="6123517" imgH="1332285" progId="Word.Picture.8">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41929" y="4352632"/>
                        <a:ext cx="9765795" cy="2130718"/>
                      </a:xfrm>
                      <a:prstGeom prst="rect">
                        <a:avLst/>
                      </a:prstGeom>
                      <a:noFill/>
                    </p:spPr>
                  </p:pic>
                </p:oleObj>
              </mc:Fallback>
            </mc:AlternateContent>
          </a:graphicData>
        </a:graphic>
      </p:graphicFrame>
      <p:sp>
        <p:nvSpPr>
          <p:cNvPr id="14" name="矩形 13"/>
          <p:cNvSpPr/>
          <p:nvPr/>
        </p:nvSpPr>
        <p:spPr>
          <a:xfrm>
            <a:off x="242047" y="5775464"/>
            <a:ext cx="1280061" cy="707886"/>
          </a:xfrm>
          <a:prstGeom prst="rect">
            <a:avLst/>
          </a:prstGeom>
        </p:spPr>
        <p:txBody>
          <a:bodyPr wrap="square">
            <a:spAutoFit/>
          </a:bodyPr>
          <a:lstStyle/>
          <a:p>
            <a:r>
              <a:rPr lang="en-GB" sz="2000" b="1" dirty="0" smtClean="0">
                <a:latin typeface="Times New Roman" panose="02020603050405020304" pitchFamily="18" charset="0"/>
                <a:ea typeface="Times New Roman" panose="02020603050405020304" pitchFamily="18" charset="0"/>
              </a:rPr>
              <a:t>Source: TS 23.303</a:t>
            </a:r>
            <a:endParaRPr lang="en-US" sz="2000" b="1" dirty="0"/>
          </a:p>
        </p:txBody>
      </p:sp>
      <p:sp>
        <p:nvSpPr>
          <p:cNvPr id="15" name="矩形 14"/>
          <p:cNvSpPr/>
          <p:nvPr/>
        </p:nvSpPr>
        <p:spPr>
          <a:xfrm>
            <a:off x="98610" y="929381"/>
            <a:ext cx="12048565" cy="2308324"/>
          </a:xfrm>
          <a:prstGeom prst="rect">
            <a:avLst/>
          </a:prstGeom>
        </p:spPr>
        <p:txBody>
          <a:bodyPr wrap="square">
            <a:spAutoFit/>
          </a:bodyPr>
          <a:lstStyle/>
          <a:p>
            <a:r>
              <a:rPr kumimoji="1" lang="en-US" sz="2400" dirty="0">
                <a:latin typeface="Times New Roman" panose="02020603050405020304" pitchFamily="18" charset="0"/>
                <a:cs typeface="Times New Roman" panose="02020603050405020304" pitchFamily="18" charset="0"/>
              </a:rPr>
              <a:t>In </a:t>
            </a:r>
            <a:r>
              <a:rPr kumimoji="1" lang="en-US" sz="2400" dirty="0" smtClean="0">
                <a:latin typeface="Times New Roman" panose="02020603050405020304" pitchFamily="18" charset="0"/>
                <a:cs typeface="Times New Roman" panose="02020603050405020304" pitchFamily="18" charset="0"/>
              </a:rPr>
              <a:t>the figure, </a:t>
            </a:r>
            <a:r>
              <a:rPr kumimoji="1" lang="en-US" sz="2400" dirty="0">
                <a:latin typeface="Times New Roman" panose="02020603050405020304" pitchFamily="18" charset="0"/>
                <a:cs typeface="Times New Roman" panose="02020603050405020304" pitchFamily="18" charset="0"/>
              </a:rPr>
              <a:t>the </a:t>
            </a:r>
            <a:r>
              <a:rPr kumimoji="1" lang="en-US" sz="2400" dirty="0" err="1">
                <a:latin typeface="Times New Roman" panose="02020603050405020304" pitchFamily="18" charset="0"/>
                <a:cs typeface="Times New Roman" panose="02020603050405020304" pitchFamily="18" charset="0"/>
              </a:rPr>
              <a:t>ProSe</a:t>
            </a:r>
            <a:r>
              <a:rPr kumimoji="1" lang="en-US" sz="2400" dirty="0">
                <a:latin typeface="Times New Roman" panose="02020603050405020304" pitchFamily="18" charset="0"/>
                <a:cs typeface="Times New Roman" panose="02020603050405020304" pitchFamily="18" charset="0"/>
              </a:rPr>
              <a:t> UE-to-Network Relay entity provides the functionality to support connectivity to </a:t>
            </a:r>
            <a:r>
              <a:rPr kumimoji="1" lang="en-US" sz="2400" dirty="0" smtClean="0">
                <a:latin typeface="Times New Roman" panose="02020603050405020304" pitchFamily="18" charset="0"/>
                <a:cs typeface="Times New Roman" panose="02020603050405020304" pitchFamily="18" charset="0"/>
              </a:rPr>
              <a:t>unicast </a:t>
            </a:r>
            <a:r>
              <a:rPr kumimoji="1" lang="en-US" sz="2400" dirty="0">
                <a:latin typeface="Times New Roman" panose="02020603050405020304" pitchFamily="18" charset="0"/>
                <a:cs typeface="Times New Roman" panose="02020603050405020304" pitchFamily="18" charset="0"/>
              </a:rPr>
              <a:t>services for  Remote UEs that are not </a:t>
            </a:r>
            <a:r>
              <a:rPr kumimoji="1" lang="en-US" sz="2400" dirty="0" smtClean="0">
                <a:latin typeface="Times New Roman" panose="02020603050405020304" pitchFamily="18" charset="0"/>
                <a:cs typeface="Times New Roman" panose="02020603050405020304" pitchFamily="18" charset="0"/>
              </a:rPr>
              <a:t>served </a:t>
            </a:r>
            <a:r>
              <a:rPr kumimoji="1" lang="en-US" sz="2400" dirty="0">
                <a:latin typeface="Times New Roman" panose="02020603050405020304" pitchFamily="18" charset="0"/>
                <a:cs typeface="Times New Roman" panose="02020603050405020304" pitchFamily="18" charset="0"/>
              </a:rPr>
              <a:t>by </a:t>
            </a:r>
            <a:r>
              <a:rPr kumimoji="1" lang="en-US" sz="2400" dirty="0" smtClean="0">
                <a:latin typeface="Times New Roman" panose="02020603050405020304" pitchFamily="18" charset="0"/>
                <a:cs typeface="Times New Roman" panose="02020603050405020304" pitchFamily="18" charset="0"/>
              </a:rPr>
              <a:t>E-UTRAN.</a:t>
            </a:r>
          </a:p>
          <a:p>
            <a:r>
              <a:rPr kumimoji="1" lang="en-US" sz="2400" dirty="0">
                <a:latin typeface="Times New Roman" panose="02020603050405020304" pitchFamily="18" charset="0"/>
                <a:cs typeface="Times New Roman" panose="02020603050405020304" pitchFamily="18" charset="0"/>
              </a:rPr>
              <a:t>The relay UE shall relay unicast between the remote UE and the network, and provide generic function that can relay any type of traffic that is relevant for public safety communication. Therefore, we could enhance </a:t>
            </a:r>
            <a:r>
              <a:rPr kumimoji="1" lang="en-US" sz="2400" dirty="0" err="1">
                <a:latin typeface="Times New Roman" panose="02020603050405020304" pitchFamily="18" charset="0"/>
                <a:cs typeface="Times New Roman" panose="02020603050405020304" pitchFamily="18" charset="0"/>
              </a:rPr>
              <a:t>ProSe</a:t>
            </a:r>
            <a:r>
              <a:rPr kumimoji="1" lang="en-US" sz="2400" dirty="0">
                <a:latin typeface="Times New Roman" panose="02020603050405020304" pitchFamily="18" charset="0"/>
                <a:cs typeface="Times New Roman" panose="02020603050405020304" pitchFamily="18" charset="0"/>
              </a:rPr>
              <a:t> UE-to-Network Relay to support non-3GPP access if remote UEs can support Wi-Fi direct or Bluetooth connection and have 3GPP subscription credentials.</a:t>
            </a:r>
          </a:p>
        </p:txBody>
      </p:sp>
    </p:spTree>
    <p:extLst>
      <p:ext uri="{BB962C8B-B14F-4D97-AF65-F5344CB8AC3E}">
        <p14:creationId xmlns:p14="http://schemas.microsoft.com/office/powerpoint/2010/main" val="6343543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609600" y="190388"/>
            <a:ext cx="10972800" cy="574788"/>
          </a:xfrm>
        </p:spPr>
        <p:txBody>
          <a:bodyPr/>
          <a:lstStyle/>
          <a:p>
            <a:r>
              <a:rPr lang="en-US" altLang="zh-TW" sz="4400" dirty="0" smtClean="0">
                <a:solidFill>
                  <a:schemeClr val="tx1"/>
                </a:solidFill>
                <a:latin typeface="Times New Roman" panose="02020603050405020304" pitchFamily="18" charset="0"/>
                <a:cs typeface="Times New Roman" panose="02020603050405020304" pitchFamily="18" charset="0"/>
              </a:rPr>
              <a:t>Wi-Fi tethering</a:t>
            </a:r>
            <a:endParaRPr lang="zh-TW" altLang="en-US" sz="4400" b="1" dirty="0">
              <a:solidFill>
                <a:schemeClr val="tx1"/>
              </a:solidFill>
              <a:latin typeface="Times New Roman" panose="02020603050405020304" pitchFamily="18" charset="0"/>
              <a:cs typeface="Times New Roman" panose="02020603050405020304" pitchFamily="18" charset="0"/>
            </a:endParaRPr>
          </a:p>
        </p:txBody>
      </p:sp>
      <p:sp>
        <p:nvSpPr>
          <p:cNvPr id="13" name="內容版面配置區 12"/>
          <p:cNvSpPr>
            <a:spLocks noGrp="1"/>
          </p:cNvSpPr>
          <p:nvPr>
            <p:ph idx="1"/>
          </p:nvPr>
        </p:nvSpPr>
        <p:spPr>
          <a:xfrm>
            <a:off x="466165" y="917932"/>
            <a:ext cx="11483787" cy="3155769"/>
          </a:xfrm>
        </p:spPr>
        <p:txBody>
          <a:bodyPr/>
          <a:lstStyle/>
          <a:p>
            <a:pPr marL="0" indent="0">
              <a:buNone/>
            </a:pPr>
            <a:r>
              <a:rPr lang="en-US" altLang="zh-TW" sz="2400" dirty="0" smtClean="0">
                <a:latin typeface="Times New Roman" panose="02020603050405020304" pitchFamily="18" charset="0"/>
                <a:cs typeface="Times New Roman" panose="02020603050405020304" pitchFamily="18" charset="0"/>
              </a:rPr>
              <a:t>Wi-Fi tethering is a technique where one relay UE provides IP access to the remote UE by announcing itself as a Wi-Fi access point. The other remote UEs may then connect to the relay UE using standard Wi-Fi procedures. Typically IPv4 and NAT are used in the relay UE which implies the remote UE is not visible to the core network or the RAN of the relay UE. Also from the network point of view, all traffic from the remote UE seems to originate from the relay UE</a:t>
            </a:r>
            <a:r>
              <a:rPr lang="en-US" altLang="zh-TW" sz="2400" dirty="0">
                <a:latin typeface="Times New Roman" panose="02020603050405020304" pitchFamily="18" charset="0"/>
                <a:cs typeface="Times New Roman" panose="02020603050405020304" pitchFamily="18" charset="0"/>
              </a:rPr>
              <a:t>. Therefore, we could enhance </a:t>
            </a:r>
            <a:r>
              <a:rPr lang="en-US" altLang="zh-TW" sz="2400" dirty="0" err="1">
                <a:latin typeface="Times New Roman" panose="02020603050405020304" pitchFamily="18" charset="0"/>
                <a:cs typeface="Times New Roman" panose="02020603050405020304" pitchFamily="18" charset="0"/>
              </a:rPr>
              <a:t>Wifi</a:t>
            </a:r>
            <a:r>
              <a:rPr lang="en-US" altLang="zh-TW" sz="2400" dirty="0">
                <a:latin typeface="Times New Roman" panose="02020603050405020304" pitchFamily="18" charset="0"/>
                <a:cs typeface="Times New Roman" panose="02020603050405020304" pitchFamily="18" charset="0"/>
              </a:rPr>
              <a:t> tethering by using IEEE </a:t>
            </a:r>
            <a:r>
              <a:rPr lang="en-US" altLang="zh-TW" sz="2400" dirty="0" smtClean="0">
                <a:latin typeface="Times New Roman" panose="02020603050405020304" pitchFamily="18" charset="0"/>
                <a:cs typeface="Times New Roman" panose="02020603050405020304" pitchFamily="18" charset="0"/>
              </a:rPr>
              <a:t>802.11u and Hotspot </a:t>
            </a:r>
            <a:r>
              <a:rPr lang="en-US" altLang="zh-TW" sz="2400" dirty="0">
                <a:latin typeface="Times New Roman" panose="02020603050405020304" pitchFamily="18" charset="0"/>
                <a:cs typeface="Times New Roman" panose="02020603050405020304" pitchFamily="18" charset="0"/>
              </a:rPr>
              <a:t>2.0 </a:t>
            </a:r>
            <a:r>
              <a:rPr lang="en-US" altLang="zh-TW" sz="2400">
                <a:latin typeface="Times New Roman" panose="02020603050405020304" pitchFamily="18" charset="0"/>
                <a:cs typeface="Times New Roman" panose="02020603050405020304" pitchFamily="18" charset="0"/>
              </a:rPr>
              <a:t>to </a:t>
            </a:r>
            <a:r>
              <a:rPr lang="en-US" altLang="zh-TW" sz="2400" smtClean="0">
                <a:latin typeface="Times New Roman" panose="02020603050405020304" pitchFamily="18" charset="0"/>
                <a:cs typeface="Times New Roman" panose="02020603050405020304" pitchFamily="18" charset="0"/>
              </a:rPr>
              <a:t>provide cellular-like </a:t>
            </a:r>
            <a:r>
              <a:rPr lang="en-US" altLang="zh-TW" sz="2400" dirty="0">
                <a:latin typeface="Times New Roman" panose="02020603050405020304" pitchFamily="18" charset="0"/>
                <a:cs typeface="Times New Roman" panose="02020603050405020304" pitchFamily="18" charset="0"/>
              </a:rPr>
              <a:t>experience if remote UEs can support WLAN connection and have 3GPP subscription credentials.</a:t>
            </a:r>
          </a:p>
        </p:txBody>
      </p:sp>
      <p:sp>
        <p:nvSpPr>
          <p:cNvPr id="4" name="投影片編號版面配置區 3"/>
          <p:cNvSpPr>
            <a:spLocks noGrp="1"/>
          </p:cNvSpPr>
          <p:nvPr>
            <p:ph type="sldNum" sz="quarter" idx="12"/>
          </p:nvPr>
        </p:nvSpPr>
        <p:spPr/>
        <p:txBody>
          <a:bodyPr/>
          <a:lstStyle/>
          <a:p>
            <a:fld id="{30A0CEA1-B0F3-4F5F-9DE1-C05A4CBC7ADB}" type="slidenum">
              <a:rPr lang="zh-TW" altLang="en-US" smtClean="0"/>
              <a:t>6</a:t>
            </a:fld>
            <a:endParaRPr lang="zh-TW" altLang="en-US"/>
          </a:p>
        </p:txBody>
      </p:sp>
      <p:sp>
        <p:nvSpPr>
          <p:cNvPr id="11" name="Rectangle 2"/>
          <p:cNvSpPr>
            <a:spLocks noChangeArrowheads="1"/>
          </p:cNvSpPr>
          <p:nvPr/>
        </p:nvSpPr>
        <p:spPr bwMode="auto">
          <a:xfrm>
            <a:off x="888520" y="2027207"/>
            <a:ext cx="1123574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pSp>
        <p:nvGrpSpPr>
          <p:cNvPr id="38" name="群組 37"/>
          <p:cNvGrpSpPr/>
          <p:nvPr/>
        </p:nvGrpSpPr>
        <p:grpSpPr>
          <a:xfrm>
            <a:off x="1499529" y="4142068"/>
            <a:ext cx="8888574" cy="2266054"/>
            <a:chOff x="650199" y="3168423"/>
            <a:chExt cx="10939783" cy="2266054"/>
          </a:xfrm>
        </p:grpSpPr>
        <p:sp>
          <p:nvSpPr>
            <p:cNvPr id="39" name="TextBox 40"/>
            <p:cNvSpPr txBox="1"/>
            <p:nvPr/>
          </p:nvSpPr>
          <p:spPr>
            <a:xfrm rot="2930628">
              <a:off x="9122381" y="4155516"/>
              <a:ext cx="933295" cy="454562"/>
            </a:xfrm>
            <a:prstGeom prst="rect">
              <a:avLst/>
            </a:prstGeom>
            <a:noFill/>
          </p:spPr>
          <p:txBody>
            <a:bodyPr wrap="square" rtlCol="0">
              <a:spAutoFit/>
            </a:bodyPr>
            <a:lstStyle/>
            <a:p>
              <a:pPr algn="ctr"/>
              <a:r>
                <a:rPr lang="en-US" altLang="zh-TW" dirty="0" smtClean="0">
                  <a:latin typeface="Times New Roman" panose="02020603050405020304" pitchFamily="18" charset="0"/>
                  <a:cs typeface="Times New Roman" panose="02020603050405020304" pitchFamily="18" charset="0"/>
                </a:rPr>
                <a:t>S7/</a:t>
              </a:r>
              <a:r>
                <a:rPr lang="en-US" altLang="zh-TW" dirty="0" err="1" smtClean="0">
                  <a:latin typeface="Times New Roman" panose="02020603050405020304" pitchFamily="18" charset="0"/>
                  <a:cs typeface="Times New Roman" panose="02020603050405020304" pitchFamily="18" charset="0"/>
                </a:rPr>
                <a:t>Gx</a:t>
              </a:r>
              <a:endParaRPr lang="zh-TW" altLang="en-US" dirty="0">
                <a:latin typeface="Times New Roman" panose="02020603050405020304" pitchFamily="18" charset="0"/>
                <a:cs typeface="Times New Roman" panose="02020603050405020304" pitchFamily="18" charset="0"/>
              </a:endParaRPr>
            </a:p>
          </p:txBody>
        </p:sp>
        <p:sp>
          <p:nvSpPr>
            <p:cNvPr id="40" name="Rectangle 2"/>
            <p:cNvSpPr/>
            <p:nvPr/>
          </p:nvSpPr>
          <p:spPr>
            <a:xfrm>
              <a:off x="650199" y="4693096"/>
              <a:ext cx="1500553" cy="741381"/>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000" b="1" dirty="0" smtClean="0">
                  <a:solidFill>
                    <a:schemeClr val="tx1"/>
                  </a:solidFill>
                  <a:latin typeface="Times New Roman" panose="02020603050405020304" pitchFamily="18" charset="0"/>
                  <a:cs typeface="Times New Roman" panose="02020603050405020304" pitchFamily="18" charset="0"/>
                </a:rPr>
                <a:t>Relay UE</a:t>
              </a:r>
              <a:endParaRPr lang="zh-TW" altLang="en-US" sz="2000" b="1" dirty="0">
                <a:solidFill>
                  <a:schemeClr val="tx1"/>
                </a:solidFill>
                <a:latin typeface="Times New Roman" panose="02020603050405020304" pitchFamily="18" charset="0"/>
                <a:cs typeface="Times New Roman" panose="02020603050405020304" pitchFamily="18" charset="0"/>
              </a:endParaRPr>
            </a:p>
          </p:txBody>
        </p:sp>
        <p:sp>
          <p:nvSpPr>
            <p:cNvPr id="41" name="Rectangle 3"/>
            <p:cNvSpPr/>
            <p:nvPr/>
          </p:nvSpPr>
          <p:spPr>
            <a:xfrm>
              <a:off x="3328961" y="4693096"/>
              <a:ext cx="1500553" cy="741381"/>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400" b="1" dirty="0" err="1" smtClean="0">
                  <a:solidFill>
                    <a:schemeClr val="tx1"/>
                  </a:solidFill>
                  <a:latin typeface="Times New Roman" panose="02020603050405020304" pitchFamily="18" charset="0"/>
                  <a:cs typeface="Times New Roman" panose="02020603050405020304" pitchFamily="18" charset="0"/>
                </a:rPr>
                <a:t>eNodeB</a:t>
              </a:r>
              <a:endParaRPr lang="zh-TW" altLang="en-US" sz="2400" b="1" dirty="0">
                <a:solidFill>
                  <a:schemeClr val="tx1"/>
                </a:solidFill>
                <a:latin typeface="Times New Roman" panose="02020603050405020304" pitchFamily="18" charset="0"/>
                <a:cs typeface="Times New Roman" panose="02020603050405020304" pitchFamily="18" charset="0"/>
              </a:endParaRPr>
            </a:p>
          </p:txBody>
        </p:sp>
        <p:sp>
          <p:nvSpPr>
            <p:cNvPr id="42" name="Rectangle 4"/>
            <p:cNvSpPr/>
            <p:nvPr/>
          </p:nvSpPr>
          <p:spPr>
            <a:xfrm>
              <a:off x="5579697" y="4693096"/>
              <a:ext cx="1500553" cy="741381"/>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400" b="1" dirty="0" smtClean="0">
                  <a:solidFill>
                    <a:schemeClr val="tx1"/>
                  </a:solidFill>
                  <a:latin typeface="Times New Roman" panose="02020603050405020304" pitchFamily="18" charset="0"/>
                  <a:cs typeface="Times New Roman" panose="02020603050405020304" pitchFamily="18" charset="0"/>
                </a:rPr>
                <a:t>MME</a:t>
              </a:r>
              <a:endParaRPr lang="zh-TW" altLang="en-US" sz="2400" b="1" dirty="0">
                <a:solidFill>
                  <a:schemeClr val="tx1"/>
                </a:solidFill>
                <a:latin typeface="Times New Roman" panose="02020603050405020304" pitchFamily="18" charset="0"/>
                <a:cs typeface="Times New Roman" panose="02020603050405020304" pitchFamily="18" charset="0"/>
              </a:endParaRPr>
            </a:p>
          </p:txBody>
        </p:sp>
        <p:sp>
          <p:nvSpPr>
            <p:cNvPr id="43" name="Rectangle 5"/>
            <p:cNvSpPr/>
            <p:nvPr/>
          </p:nvSpPr>
          <p:spPr>
            <a:xfrm>
              <a:off x="5580203" y="3168423"/>
              <a:ext cx="1500553" cy="69887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200" b="1" dirty="0" smtClean="0">
                  <a:solidFill>
                    <a:schemeClr val="tx1"/>
                  </a:solidFill>
                  <a:latin typeface="Times New Roman" panose="02020603050405020304" pitchFamily="18" charset="0"/>
                  <a:cs typeface="Times New Roman" panose="02020603050405020304" pitchFamily="18" charset="0"/>
                </a:rPr>
                <a:t>S-GW</a:t>
              </a:r>
              <a:endParaRPr lang="zh-TW" altLang="en-US" sz="2200" b="1" dirty="0">
                <a:solidFill>
                  <a:schemeClr val="tx1"/>
                </a:solidFill>
                <a:latin typeface="Times New Roman" panose="02020603050405020304" pitchFamily="18" charset="0"/>
                <a:cs typeface="Times New Roman" panose="02020603050405020304" pitchFamily="18" charset="0"/>
              </a:endParaRPr>
            </a:p>
          </p:txBody>
        </p:sp>
        <p:sp>
          <p:nvSpPr>
            <p:cNvPr id="44" name="Rectangle 6"/>
            <p:cNvSpPr/>
            <p:nvPr/>
          </p:nvSpPr>
          <p:spPr>
            <a:xfrm>
              <a:off x="650199" y="3168423"/>
              <a:ext cx="1500553" cy="69887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000" b="1" dirty="0" smtClean="0">
                  <a:solidFill>
                    <a:schemeClr val="tx1"/>
                  </a:solidFill>
                  <a:latin typeface="Times New Roman" panose="02020603050405020304" pitchFamily="18" charset="0"/>
                  <a:cs typeface="Times New Roman" panose="02020603050405020304" pitchFamily="18" charset="0"/>
                </a:rPr>
                <a:t>WLAN UE</a:t>
              </a:r>
              <a:endParaRPr lang="zh-TW" altLang="en-US" sz="2000" b="1" dirty="0">
                <a:solidFill>
                  <a:schemeClr val="tx1"/>
                </a:solidFill>
                <a:latin typeface="Times New Roman" panose="02020603050405020304" pitchFamily="18" charset="0"/>
                <a:cs typeface="Times New Roman" panose="02020603050405020304" pitchFamily="18" charset="0"/>
              </a:endParaRPr>
            </a:p>
          </p:txBody>
        </p:sp>
        <p:cxnSp>
          <p:nvCxnSpPr>
            <p:cNvPr id="45" name="Straight Connector 8"/>
            <p:cNvCxnSpPr>
              <a:stCxn id="40" idx="3"/>
              <a:endCxn id="41" idx="1"/>
            </p:cNvCxnSpPr>
            <p:nvPr/>
          </p:nvCxnSpPr>
          <p:spPr>
            <a:xfrm>
              <a:off x="2150752" y="5063787"/>
              <a:ext cx="117820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9"/>
            <p:cNvCxnSpPr>
              <a:stCxn id="41" idx="3"/>
              <a:endCxn id="42" idx="1"/>
            </p:cNvCxnSpPr>
            <p:nvPr/>
          </p:nvCxnSpPr>
          <p:spPr>
            <a:xfrm>
              <a:off x="4829513" y="5063787"/>
              <a:ext cx="75018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TextBox 10"/>
            <p:cNvSpPr txBox="1"/>
            <p:nvPr/>
          </p:nvSpPr>
          <p:spPr>
            <a:xfrm>
              <a:off x="2163492" y="4713504"/>
              <a:ext cx="1181100" cy="369332"/>
            </a:xfrm>
            <a:prstGeom prst="rect">
              <a:avLst/>
            </a:prstGeom>
            <a:noFill/>
          </p:spPr>
          <p:txBody>
            <a:bodyPr wrap="square" rtlCol="0">
              <a:spAutoFit/>
            </a:bodyPr>
            <a:lstStyle/>
            <a:p>
              <a:pPr algn="ctr"/>
              <a:r>
                <a:rPr lang="en-US" altLang="zh-TW" dirty="0" smtClean="0">
                  <a:latin typeface="Times New Roman" panose="02020603050405020304" pitchFamily="18" charset="0"/>
                  <a:cs typeface="Times New Roman" panose="02020603050405020304" pitchFamily="18" charset="0"/>
                </a:rPr>
                <a:t>LTE-</a:t>
              </a:r>
              <a:r>
                <a:rPr lang="en-US" altLang="zh-TW" dirty="0" err="1" smtClean="0">
                  <a:latin typeface="Times New Roman" panose="02020603050405020304" pitchFamily="18" charset="0"/>
                  <a:cs typeface="Times New Roman" panose="02020603050405020304" pitchFamily="18" charset="0"/>
                </a:rPr>
                <a:t>Uu</a:t>
              </a:r>
              <a:endParaRPr lang="zh-TW" altLang="en-US" dirty="0">
                <a:latin typeface="Times New Roman" panose="02020603050405020304" pitchFamily="18" charset="0"/>
                <a:cs typeface="Times New Roman" panose="02020603050405020304" pitchFamily="18" charset="0"/>
              </a:endParaRPr>
            </a:p>
          </p:txBody>
        </p:sp>
        <p:cxnSp>
          <p:nvCxnSpPr>
            <p:cNvPr id="48" name="Straight Connector 14"/>
            <p:cNvCxnSpPr>
              <a:stCxn id="41" idx="0"/>
              <a:endCxn id="43" idx="1"/>
            </p:cNvCxnSpPr>
            <p:nvPr/>
          </p:nvCxnSpPr>
          <p:spPr>
            <a:xfrm flipV="1">
              <a:off x="4079238" y="3517860"/>
              <a:ext cx="1500965" cy="117523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Box 21"/>
            <p:cNvSpPr txBox="1"/>
            <p:nvPr/>
          </p:nvSpPr>
          <p:spPr>
            <a:xfrm>
              <a:off x="4845145" y="4730300"/>
              <a:ext cx="808574" cy="369332"/>
            </a:xfrm>
            <a:prstGeom prst="rect">
              <a:avLst/>
            </a:prstGeom>
            <a:noFill/>
          </p:spPr>
          <p:txBody>
            <a:bodyPr wrap="square" rtlCol="0">
              <a:spAutoFit/>
            </a:bodyPr>
            <a:lstStyle/>
            <a:p>
              <a:pPr algn="ctr"/>
              <a:r>
                <a:rPr lang="en-US" altLang="zh-TW" dirty="0" smtClean="0">
                  <a:latin typeface="Times New Roman" panose="02020603050405020304" pitchFamily="18" charset="0"/>
                  <a:cs typeface="Times New Roman" panose="02020603050405020304" pitchFamily="18" charset="0"/>
                </a:rPr>
                <a:t>S1-C</a:t>
              </a:r>
              <a:endParaRPr lang="zh-TW" altLang="en-US" dirty="0">
                <a:latin typeface="Times New Roman" panose="02020603050405020304" pitchFamily="18" charset="0"/>
                <a:cs typeface="Times New Roman" panose="02020603050405020304" pitchFamily="18" charset="0"/>
              </a:endParaRPr>
            </a:p>
          </p:txBody>
        </p:sp>
        <p:cxnSp>
          <p:nvCxnSpPr>
            <p:cNvPr id="50" name="Straight Connector 23"/>
            <p:cNvCxnSpPr>
              <a:stCxn id="44" idx="2"/>
              <a:endCxn id="40" idx="0"/>
            </p:cNvCxnSpPr>
            <p:nvPr/>
          </p:nvCxnSpPr>
          <p:spPr>
            <a:xfrm>
              <a:off x="1400476" y="3867296"/>
              <a:ext cx="0" cy="825800"/>
            </a:xfrm>
            <a:prstGeom prst="line">
              <a:avLst/>
            </a:prstGeom>
            <a:ln w="28575">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1" name="Rectangle 27"/>
            <p:cNvSpPr/>
            <p:nvPr/>
          </p:nvSpPr>
          <p:spPr>
            <a:xfrm>
              <a:off x="10089429" y="3168425"/>
              <a:ext cx="1500553" cy="69887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400" b="1" dirty="0" smtClean="0">
                  <a:solidFill>
                    <a:schemeClr val="tx1"/>
                  </a:solidFill>
                  <a:latin typeface="Times New Roman" panose="02020603050405020304" pitchFamily="18" charset="0"/>
                  <a:cs typeface="Times New Roman" panose="02020603050405020304" pitchFamily="18" charset="0"/>
                </a:rPr>
                <a:t>HLR</a:t>
              </a:r>
              <a:endParaRPr lang="zh-TW" altLang="en-US" sz="2400" b="1" dirty="0">
                <a:solidFill>
                  <a:schemeClr val="tx1"/>
                </a:solidFill>
                <a:latin typeface="Times New Roman" panose="02020603050405020304" pitchFamily="18" charset="0"/>
                <a:cs typeface="Times New Roman" panose="02020603050405020304" pitchFamily="18" charset="0"/>
              </a:endParaRPr>
            </a:p>
          </p:txBody>
        </p:sp>
        <p:sp>
          <p:nvSpPr>
            <p:cNvPr id="52" name="Rectangle 32"/>
            <p:cNvSpPr/>
            <p:nvPr/>
          </p:nvSpPr>
          <p:spPr>
            <a:xfrm>
              <a:off x="10078369" y="4693096"/>
              <a:ext cx="1500553" cy="741381"/>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400" b="1" dirty="0" smtClean="0">
                  <a:solidFill>
                    <a:schemeClr val="tx1"/>
                  </a:solidFill>
                  <a:latin typeface="Times New Roman" panose="02020603050405020304" pitchFamily="18" charset="0"/>
                  <a:cs typeface="Times New Roman" panose="02020603050405020304" pitchFamily="18" charset="0"/>
                </a:rPr>
                <a:t>PCRF</a:t>
              </a:r>
              <a:endParaRPr lang="zh-TW" altLang="en-US" sz="2400" b="1" dirty="0">
                <a:solidFill>
                  <a:schemeClr val="tx1"/>
                </a:solidFill>
                <a:latin typeface="Times New Roman" panose="02020603050405020304" pitchFamily="18" charset="0"/>
                <a:cs typeface="Times New Roman" panose="02020603050405020304" pitchFamily="18" charset="0"/>
              </a:endParaRPr>
            </a:p>
          </p:txBody>
        </p:sp>
        <p:cxnSp>
          <p:nvCxnSpPr>
            <p:cNvPr id="53" name="Straight Connector 37"/>
            <p:cNvCxnSpPr>
              <a:stCxn id="51" idx="2"/>
              <a:endCxn id="52" idx="0"/>
            </p:cNvCxnSpPr>
            <p:nvPr/>
          </p:nvCxnSpPr>
          <p:spPr>
            <a:xfrm flipH="1">
              <a:off x="10828645" y="3867297"/>
              <a:ext cx="11061" cy="82579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TextBox 36"/>
            <p:cNvSpPr txBox="1"/>
            <p:nvPr/>
          </p:nvSpPr>
          <p:spPr>
            <a:xfrm rot="16200000">
              <a:off x="5875415" y="4039217"/>
              <a:ext cx="574081" cy="454562"/>
            </a:xfrm>
            <a:prstGeom prst="rect">
              <a:avLst/>
            </a:prstGeom>
            <a:noFill/>
          </p:spPr>
          <p:txBody>
            <a:bodyPr wrap="square" rtlCol="0">
              <a:spAutoFit/>
            </a:bodyPr>
            <a:lstStyle/>
            <a:p>
              <a:pPr algn="ctr"/>
              <a:r>
                <a:rPr lang="en-US" altLang="zh-TW" dirty="0" smtClean="0">
                  <a:latin typeface="Times New Roman" panose="02020603050405020304" pitchFamily="18" charset="0"/>
                  <a:cs typeface="Times New Roman" panose="02020603050405020304" pitchFamily="18" charset="0"/>
                </a:rPr>
                <a:t>S11</a:t>
              </a:r>
              <a:endParaRPr lang="zh-TW" altLang="en-US" dirty="0">
                <a:latin typeface="Times New Roman" panose="02020603050405020304" pitchFamily="18" charset="0"/>
                <a:cs typeface="Times New Roman" panose="02020603050405020304" pitchFamily="18" charset="0"/>
              </a:endParaRPr>
            </a:p>
          </p:txBody>
        </p:sp>
        <p:sp>
          <p:nvSpPr>
            <p:cNvPr id="56" name="TextBox 10"/>
            <p:cNvSpPr txBox="1"/>
            <p:nvPr/>
          </p:nvSpPr>
          <p:spPr>
            <a:xfrm rot="16200000">
              <a:off x="674813" y="3892434"/>
              <a:ext cx="833511" cy="795484"/>
            </a:xfrm>
            <a:prstGeom prst="rect">
              <a:avLst/>
            </a:prstGeom>
            <a:noFill/>
          </p:spPr>
          <p:txBody>
            <a:bodyPr wrap="square" rtlCol="0">
              <a:spAutoFit/>
            </a:bodyPr>
            <a:lstStyle/>
            <a:p>
              <a:pPr algn="ctr"/>
              <a:r>
                <a:rPr lang="en-US" altLang="zh-TW" dirty="0" smtClean="0">
                  <a:latin typeface="Times New Roman" panose="02020603050405020304" pitchFamily="18" charset="0"/>
                  <a:cs typeface="Times New Roman" panose="02020603050405020304" pitchFamily="18" charset="0"/>
                </a:rPr>
                <a:t>IEEE 802.11</a:t>
              </a:r>
              <a:endParaRPr lang="zh-TW" altLang="en-US" dirty="0">
                <a:latin typeface="Times New Roman" panose="02020603050405020304" pitchFamily="18" charset="0"/>
                <a:cs typeface="Times New Roman" panose="02020603050405020304" pitchFamily="18" charset="0"/>
              </a:endParaRPr>
            </a:p>
          </p:txBody>
        </p:sp>
        <p:sp>
          <p:nvSpPr>
            <p:cNvPr id="57" name="Rectangle 5"/>
            <p:cNvSpPr/>
            <p:nvPr/>
          </p:nvSpPr>
          <p:spPr>
            <a:xfrm>
              <a:off x="8002633" y="3168423"/>
              <a:ext cx="1500553" cy="69887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200" b="1" dirty="0" smtClean="0">
                  <a:solidFill>
                    <a:schemeClr val="tx1"/>
                  </a:solidFill>
                  <a:latin typeface="Times New Roman" panose="02020603050405020304" pitchFamily="18" charset="0"/>
                  <a:cs typeface="Times New Roman" panose="02020603050405020304" pitchFamily="18" charset="0"/>
                </a:rPr>
                <a:t>P-GW</a:t>
              </a:r>
              <a:endParaRPr lang="zh-TW" altLang="en-US" sz="2200" b="1" dirty="0">
                <a:solidFill>
                  <a:schemeClr val="tx1"/>
                </a:solidFill>
                <a:latin typeface="Times New Roman" panose="02020603050405020304" pitchFamily="18" charset="0"/>
                <a:cs typeface="Times New Roman" panose="02020603050405020304" pitchFamily="18" charset="0"/>
              </a:endParaRPr>
            </a:p>
          </p:txBody>
        </p:sp>
        <p:cxnSp>
          <p:nvCxnSpPr>
            <p:cNvPr id="58" name="Straight Connector 9"/>
            <p:cNvCxnSpPr>
              <a:stCxn id="43" idx="3"/>
              <a:endCxn id="57" idx="1"/>
            </p:cNvCxnSpPr>
            <p:nvPr/>
          </p:nvCxnSpPr>
          <p:spPr>
            <a:xfrm>
              <a:off x="7080755" y="3517860"/>
              <a:ext cx="92187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9"/>
            <p:cNvCxnSpPr>
              <a:stCxn id="57" idx="2"/>
              <a:endCxn id="52" idx="1"/>
            </p:cNvCxnSpPr>
            <p:nvPr/>
          </p:nvCxnSpPr>
          <p:spPr>
            <a:xfrm>
              <a:off x="8752910" y="3867296"/>
              <a:ext cx="1325458" cy="11964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9"/>
            <p:cNvCxnSpPr>
              <a:stCxn id="42" idx="3"/>
              <a:endCxn id="57" idx="2"/>
            </p:cNvCxnSpPr>
            <p:nvPr/>
          </p:nvCxnSpPr>
          <p:spPr>
            <a:xfrm flipV="1">
              <a:off x="7080249" y="3867296"/>
              <a:ext cx="1672661" cy="11964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37"/>
            <p:cNvCxnSpPr>
              <a:stCxn id="43" idx="2"/>
              <a:endCxn id="42" idx="0"/>
            </p:cNvCxnSpPr>
            <p:nvPr/>
          </p:nvCxnSpPr>
          <p:spPr>
            <a:xfrm flipH="1">
              <a:off x="6329974" y="3867296"/>
              <a:ext cx="506" cy="8258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TextBox 21"/>
            <p:cNvSpPr txBox="1"/>
            <p:nvPr/>
          </p:nvSpPr>
          <p:spPr>
            <a:xfrm rot="18907851">
              <a:off x="4138695" y="3881588"/>
              <a:ext cx="926860" cy="369332"/>
            </a:xfrm>
            <a:prstGeom prst="rect">
              <a:avLst/>
            </a:prstGeom>
            <a:noFill/>
          </p:spPr>
          <p:txBody>
            <a:bodyPr wrap="square" rtlCol="0">
              <a:spAutoFit/>
            </a:bodyPr>
            <a:lstStyle/>
            <a:p>
              <a:pPr algn="ctr"/>
              <a:r>
                <a:rPr lang="en-US" altLang="zh-TW" dirty="0" smtClean="0">
                  <a:latin typeface="Times New Roman" panose="02020603050405020304" pitchFamily="18" charset="0"/>
                  <a:cs typeface="Times New Roman" panose="02020603050405020304" pitchFamily="18" charset="0"/>
                </a:rPr>
                <a:t>S1-U</a:t>
              </a:r>
              <a:endParaRPr lang="zh-TW" altLang="en-US" dirty="0">
                <a:latin typeface="Times New Roman" panose="02020603050405020304" pitchFamily="18" charset="0"/>
                <a:cs typeface="Times New Roman" panose="02020603050405020304" pitchFamily="18" charset="0"/>
              </a:endParaRPr>
            </a:p>
          </p:txBody>
        </p:sp>
        <p:sp>
          <p:nvSpPr>
            <p:cNvPr id="63" name="TextBox 21"/>
            <p:cNvSpPr txBox="1"/>
            <p:nvPr/>
          </p:nvSpPr>
          <p:spPr>
            <a:xfrm>
              <a:off x="7076563" y="3194661"/>
              <a:ext cx="926070" cy="369332"/>
            </a:xfrm>
            <a:prstGeom prst="rect">
              <a:avLst/>
            </a:prstGeom>
            <a:noFill/>
          </p:spPr>
          <p:txBody>
            <a:bodyPr wrap="square" rtlCol="0">
              <a:spAutoFit/>
            </a:bodyPr>
            <a:lstStyle/>
            <a:p>
              <a:pPr algn="ctr"/>
              <a:r>
                <a:rPr lang="en-US" altLang="zh-TW" dirty="0" smtClean="0">
                  <a:latin typeface="Times New Roman" panose="02020603050405020304" pitchFamily="18" charset="0"/>
                  <a:cs typeface="Times New Roman" panose="02020603050405020304" pitchFamily="18" charset="0"/>
                </a:rPr>
                <a:t>S5/S8</a:t>
              </a:r>
              <a:endParaRPr lang="zh-TW" altLang="en-US" dirty="0">
                <a:latin typeface="Times New Roman" panose="02020603050405020304" pitchFamily="18" charset="0"/>
                <a:cs typeface="Times New Roman" panose="02020603050405020304" pitchFamily="18" charset="0"/>
              </a:endParaRPr>
            </a:p>
          </p:txBody>
        </p:sp>
        <p:cxnSp>
          <p:nvCxnSpPr>
            <p:cNvPr id="64" name="Straight Connector 9"/>
            <p:cNvCxnSpPr>
              <a:stCxn id="42" idx="3"/>
              <a:endCxn id="52" idx="1"/>
            </p:cNvCxnSpPr>
            <p:nvPr/>
          </p:nvCxnSpPr>
          <p:spPr>
            <a:xfrm>
              <a:off x="7080249" y="5063787"/>
              <a:ext cx="299811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TextBox 21"/>
            <p:cNvSpPr txBox="1"/>
            <p:nvPr/>
          </p:nvSpPr>
          <p:spPr>
            <a:xfrm>
              <a:off x="8220866" y="4760262"/>
              <a:ext cx="753074" cy="369332"/>
            </a:xfrm>
            <a:prstGeom prst="rect">
              <a:avLst/>
            </a:prstGeom>
            <a:noFill/>
          </p:spPr>
          <p:txBody>
            <a:bodyPr wrap="square" rtlCol="0">
              <a:spAutoFit/>
            </a:bodyPr>
            <a:lstStyle/>
            <a:p>
              <a:pPr algn="ctr"/>
              <a:r>
                <a:rPr lang="en-US" altLang="zh-TW" dirty="0" smtClean="0">
                  <a:latin typeface="Times New Roman" panose="02020603050405020304" pitchFamily="18" charset="0"/>
                  <a:cs typeface="Times New Roman" panose="02020603050405020304" pitchFamily="18" charset="0"/>
                </a:rPr>
                <a:t>S6a</a:t>
              </a:r>
              <a:endParaRPr lang="zh-TW" altLang="en-US" dirty="0">
                <a:latin typeface="Times New Roman" panose="02020603050405020304" pitchFamily="18" charset="0"/>
                <a:cs typeface="Times New Roman" panose="02020603050405020304" pitchFamily="18" charset="0"/>
              </a:endParaRPr>
            </a:p>
          </p:txBody>
        </p:sp>
        <p:sp>
          <p:nvSpPr>
            <p:cNvPr id="66" name="TextBox 40"/>
            <p:cNvSpPr txBox="1"/>
            <p:nvPr/>
          </p:nvSpPr>
          <p:spPr>
            <a:xfrm rot="18922925">
              <a:off x="7350294" y="4156100"/>
              <a:ext cx="806281" cy="369332"/>
            </a:xfrm>
            <a:prstGeom prst="rect">
              <a:avLst/>
            </a:prstGeom>
            <a:noFill/>
          </p:spPr>
          <p:txBody>
            <a:bodyPr wrap="square" rtlCol="0">
              <a:spAutoFit/>
            </a:bodyPr>
            <a:lstStyle/>
            <a:p>
              <a:pPr algn="ctr"/>
              <a:r>
                <a:rPr lang="en-US" altLang="zh-TW" dirty="0" err="1" smtClean="0">
                  <a:latin typeface="Times New Roman" panose="02020603050405020304" pitchFamily="18" charset="0"/>
                  <a:cs typeface="Times New Roman" panose="02020603050405020304" pitchFamily="18" charset="0"/>
                </a:rPr>
                <a:t>Gxc</a:t>
              </a:r>
              <a:endParaRPr lang="zh-TW" altLang="en-US"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28704637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609600" y="163852"/>
            <a:ext cx="10972800" cy="601324"/>
          </a:xfrm>
        </p:spPr>
        <p:txBody>
          <a:bodyPr/>
          <a:lstStyle/>
          <a:p>
            <a:r>
              <a:rPr lang="en-US" altLang="zh-TW" sz="4400" b="1" dirty="0">
                <a:solidFill>
                  <a:schemeClr val="tx1"/>
                </a:solidFill>
                <a:latin typeface="Times New Roman" panose="02020603050405020304" pitchFamily="18" charset="0"/>
                <a:cs typeface="Times New Roman" panose="02020603050405020304" pitchFamily="18" charset="0"/>
              </a:rPr>
              <a:t>Potential Additional Relay </a:t>
            </a:r>
            <a:r>
              <a:rPr lang="en-US" altLang="zh-TW" sz="4400" b="1" dirty="0" smtClean="0">
                <a:solidFill>
                  <a:schemeClr val="tx1"/>
                </a:solidFill>
                <a:latin typeface="Times New Roman" panose="02020603050405020304" pitchFamily="18" charset="0"/>
                <a:cs typeface="Times New Roman" panose="02020603050405020304" pitchFamily="18" charset="0"/>
              </a:rPr>
              <a:t>Scenario (1/2)</a:t>
            </a:r>
            <a:endParaRPr lang="zh-TW" altLang="en-US" sz="4400" b="1" dirty="0">
              <a:solidFill>
                <a:schemeClr val="tx1"/>
              </a:solidFill>
              <a:latin typeface="Times New Roman" panose="02020603050405020304" pitchFamily="18" charset="0"/>
              <a:cs typeface="Times New Roman" panose="02020603050405020304" pitchFamily="18" charset="0"/>
            </a:endParaRPr>
          </a:p>
        </p:txBody>
      </p:sp>
      <p:sp>
        <p:nvSpPr>
          <p:cNvPr id="3" name="投影片編號版面配置區 2"/>
          <p:cNvSpPr>
            <a:spLocks noGrp="1"/>
          </p:cNvSpPr>
          <p:nvPr>
            <p:ph type="sldNum" sz="quarter" idx="12"/>
          </p:nvPr>
        </p:nvSpPr>
        <p:spPr/>
        <p:txBody>
          <a:bodyPr/>
          <a:lstStyle/>
          <a:p>
            <a:fld id="{30A0CEA1-B0F3-4F5F-9DE1-C05A4CBC7ADB}" type="slidenum">
              <a:rPr lang="zh-TW" altLang="en-US" smtClean="0"/>
              <a:t>7</a:t>
            </a:fld>
            <a:endParaRPr lang="zh-TW" altLang="en-US"/>
          </a:p>
        </p:txBody>
      </p:sp>
      <p:grpSp>
        <p:nvGrpSpPr>
          <p:cNvPr id="15" name="群組 14"/>
          <p:cNvGrpSpPr/>
          <p:nvPr/>
        </p:nvGrpSpPr>
        <p:grpSpPr>
          <a:xfrm>
            <a:off x="267284" y="983415"/>
            <a:ext cx="11714806" cy="5514479"/>
            <a:chOff x="267284" y="983415"/>
            <a:chExt cx="11714806" cy="5514479"/>
          </a:xfrm>
        </p:grpSpPr>
        <p:sp>
          <p:nvSpPr>
            <p:cNvPr id="49" name="圓角矩形 48"/>
            <p:cNvSpPr/>
            <p:nvPr/>
          </p:nvSpPr>
          <p:spPr>
            <a:xfrm>
              <a:off x="3730077" y="983415"/>
              <a:ext cx="8252013" cy="5330824"/>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圓角矩形 49"/>
            <p:cNvSpPr/>
            <p:nvPr/>
          </p:nvSpPr>
          <p:spPr>
            <a:xfrm>
              <a:off x="270604" y="4227376"/>
              <a:ext cx="5323115" cy="2270518"/>
            </a:xfrm>
            <a:prstGeom prst="roundRect">
              <a:avLst/>
            </a:prstGeom>
            <a:solidFill>
              <a:srgbClr val="CC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9" name="物件 88"/>
            <p:cNvGraphicFramePr>
              <a:graphicFrameLocks noChangeAspect="1"/>
            </p:cNvGraphicFramePr>
            <p:nvPr>
              <p:extLst>
                <p:ext uri="{D42A27DB-BD31-4B8C-83A1-F6EECF244321}">
                  <p14:modId xmlns:p14="http://schemas.microsoft.com/office/powerpoint/2010/main" val="3584384767"/>
                </p:ext>
              </p:extLst>
            </p:nvPr>
          </p:nvGraphicFramePr>
          <p:xfrm>
            <a:off x="4028536" y="1052429"/>
            <a:ext cx="7953554" cy="5339651"/>
          </p:xfrm>
          <a:graphic>
            <a:graphicData uri="http://schemas.openxmlformats.org/presentationml/2006/ole">
              <mc:AlternateContent xmlns:mc="http://schemas.openxmlformats.org/markup-compatibility/2006">
                <mc:Choice xmlns:v="urn:schemas-microsoft-com:vml" Requires="v">
                  <p:oleObj spid="_x0000_s5198" name="Picture" r:id="rId3" imgW="6095106" imgH="4092245" progId="Word.Picture.8">
                    <p:embed/>
                  </p:oleObj>
                </mc:Choice>
                <mc:Fallback>
                  <p:oleObj name="Picture" r:id="rId3" imgW="6095106" imgH="4092245"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28536" y="1052429"/>
                          <a:ext cx="7953554" cy="5339651"/>
                        </a:xfrm>
                        <a:prstGeom prst="rect">
                          <a:avLst/>
                        </a:prstGeom>
                        <a:noFill/>
                      </p:spPr>
                    </p:pic>
                  </p:oleObj>
                </mc:Fallback>
              </mc:AlternateContent>
            </a:graphicData>
          </a:graphic>
        </p:graphicFrame>
        <p:sp>
          <p:nvSpPr>
            <p:cNvPr id="14" name="文字方塊 13"/>
            <p:cNvSpPr txBox="1"/>
            <p:nvPr/>
          </p:nvSpPr>
          <p:spPr>
            <a:xfrm>
              <a:off x="4623346" y="3620920"/>
              <a:ext cx="832860" cy="446276"/>
            </a:xfrm>
            <a:prstGeom prst="rect">
              <a:avLst/>
            </a:prstGeom>
            <a:solidFill>
              <a:schemeClr val="bg1"/>
            </a:solidFill>
          </p:spPr>
          <p:txBody>
            <a:bodyPr wrap="square" lIns="0" tIns="0" rIns="0" bIns="0" rtlCol="0">
              <a:spAutoFit/>
            </a:bodyPr>
            <a:lstStyle/>
            <a:p>
              <a:pPr algn="ctr"/>
              <a:r>
                <a:rPr lang="en-US" sz="1600" b="1" dirty="0" smtClean="0">
                  <a:latin typeface="Times New Roman" panose="02020603050405020304" pitchFamily="18" charset="0"/>
                  <a:cs typeface="Times New Roman" panose="02020603050405020304" pitchFamily="18" charset="0"/>
                </a:rPr>
                <a:t>UE </a:t>
              </a:r>
              <a:r>
                <a:rPr lang="en-US" sz="1300" b="1" dirty="0" smtClean="0">
                  <a:latin typeface="Times New Roman" panose="02020603050405020304" pitchFamily="18" charset="0"/>
                  <a:cs typeface="Times New Roman" panose="02020603050405020304" pitchFamily="18" charset="0"/>
                </a:rPr>
                <a:t>(Vehicle)</a:t>
              </a:r>
              <a:endParaRPr lang="en-US" sz="1300" b="1" dirty="0">
                <a:latin typeface="Times New Roman" panose="02020603050405020304" pitchFamily="18" charset="0"/>
                <a:cs typeface="Times New Roman" panose="02020603050405020304" pitchFamily="18" charset="0"/>
              </a:endParaRPr>
            </a:p>
          </p:txBody>
        </p:sp>
        <p:sp>
          <p:nvSpPr>
            <p:cNvPr id="102" name="文字方塊 101"/>
            <p:cNvSpPr txBox="1"/>
            <p:nvPr/>
          </p:nvSpPr>
          <p:spPr>
            <a:xfrm>
              <a:off x="4590689" y="5188465"/>
              <a:ext cx="821974" cy="446276"/>
            </a:xfrm>
            <a:prstGeom prst="rect">
              <a:avLst/>
            </a:prstGeom>
            <a:solidFill>
              <a:schemeClr val="bg1"/>
            </a:solidFill>
          </p:spPr>
          <p:txBody>
            <a:bodyPr wrap="square" lIns="0" tIns="0" rIns="0" bIns="0" rtlCol="0">
              <a:spAutoFit/>
            </a:bodyPr>
            <a:lstStyle/>
            <a:p>
              <a:pPr algn="ctr"/>
              <a:r>
                <a:rPr lang="en-US" sz="1600" b="1" dirty="0" smtClean="0">
                  <a:latin typeface="Times New Roman" panose="02020603050405020304" pitchFamily="18" charset="0"/>
                  <a:cs typeface="Times New Roman" panose="02020603050405020304" pitchFamily="18" charset="0"/>
                </a:rPr>
                <a:t>UE</a:t>
              </a:r>
              <a:br>
                <a:rPr lang="en-US" sz="1600" b="1" dirty="0" smtClean="0">
                  <a:latin typeface="Times New Roman" panose="02020603050405020304" pitchFamily="18" charset="0"/>
                  <a:cs typeface="Times New Roman" panose="02020603050405020304" pitchFamily="18" charset="0"/>
                </a:rPr>
              </a:br>
              <a:r>
                <a:rPr lang="en-US" sz="1300" b="1" dirty="0" smtClean="0">
                  <a:latin typeface="Times New Roman" panose="02020603050405020304" pitchFamily="18" charset="0"/>
                  <a:cs typeface="Times New Roman" panose="02020603050405020304" pitchFamily="18" charset="0"/>
                </a:rPr>
                <a:t>(Passenger</a:t>
              </a:r>
              <a:r>
                <a:rPr lang="en-US" sz="1300" b="1" dirty="0">
                  <a:latin typeface="Times New Roman" panose="02020603050405020304" pitchFamily="18" charset="0"/>
                  <a:cs typeface="Times New Roman" panose="02020603050405020304" pitchFamily="18" charset="0"/>
                </a:rPr>
                <a:t>)</a:t>
              </a:r>
            </a:p>
          </p:txBody>
        </p:sp>
        <p:pic>
          <p:nvPicPr>
            <p:cNvPr id="5126" name="Picture 6" descr="https://d30y9cdsu7xlg0.cloudfront.net/png/173336-20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9775" y="5411603"/>
              <a:ext cx="1022064" cy="1022064"/>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http://www.downloadclipart.net/medium/6309-man-in-blue-shirt-clip-art.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12663" y="5049103"/>
              <a:ext cx="1028228" cy="921265"/>
            </a:xfrm>
            <a:prstGeom prst="rect">
              <a:avLst/>
            </a:prstGeom>
            <a:noFill/>
            <a:extLst>
              <a:ext uri="{909E8E84-426E-40DD-AFC4-6F175D3DCCD1}">
                <a14:hiddenFill xmlns:a14="http://schemas.microsoft.com/office/drawing/2010/main">
                  <a:solidFill>
                    <a:srgbClr val="FFFFFF"/>
                  </a:solidFill>
                </a14:hiddenFill>
              </a:ext>
            </a:extLst>
          </p:spPr>
        </p:pic>
        <p:cxnSp>
          <p:nvCxnSpPr>
            <p:cNvPr id="22" name="直線接點 21"/>
            <p:cNvCxnSpPr/>
            <p:nvPr/>
          </p:nvCxnSpPr>
          <p:spPr>
            <a:xfrm flipH="1">
              <a:off x="2765431" y="5362635"/>
              <a:ext cx="1782086" cy="260217"/>
            </a:xfrm>
            <a:prstGeom prst="line">
              <a:avLst/>
            </a:prstGeom>
            <a:ln>
              <a:solidFill>
                <a:srgbClr val="003300"/>
              </a:solidFill>
            </a:ln>
          </p:spPr>
          <p:style>
            <a:lnRef idx="1">
              <a:schemeClr val="accent1"/>
            </a:lnRef>
            <a:fillRef idx="0">
              <a:schemeClr val="accent1"/>
            </a:fillRef>
            <a:effectRef idx="0">
              <a:schemeClr val="accent1"/>
            </a:effectRef>
            <a:fontRef idx="minor">
              <a:schemeClr val="tx1"/>
            </a:fontRef>
          </p:style>
        </p:cxnSp>
        <p:sp>
          <p:nvSpPr>
            <p:cNvPr id="103" name="文字方塊 102"/>
            <p:cNvSpPr txBox="1"/>
            <p:nvPr/>
          </p:nvSpPr>
          <p:spPr>
            <a:xfrm>
              <a:off x="1762781" y="5362635"/>
              <a:ext cx="1002648" cy="538609"/>
            </a:xfrm>
            <a:prstGeom prst="rect">
              <a:avLst/>
            </a:prstGeom>
            <a:solidFill>
              <a:schemeClr val="bg1"/>
            </a:solidFill>
            <a:ln>
              <a:solidFill>
                <a:srgbClr val="003300"/>
              </a:solidFill>
            </a:ln>
          </p:spPr>
          <p:txBody>
            <a:bodyPr wrap="square" lIns="91440" tIns="91440" rIns="91440" bIns="0" rtlCol="0">
              <a:spAutoFit/>
            </a:bodyPr>
            <a:lstStyle/>
            <a:p>
              <a:pPr algn="ctr"/>
              <a:r>
                <a:rPr lang="en-US" sz="1600" b="1" dirty="0" smtClean="0">
                  <a:latin typeface="Times New Roman" panose="02020603050405020304" pitchFamily="18" charset="0"/>
                  <a:cs typeface="Times New Roman" panose="02020603050405020304" pitchFamily="18" charset="0"/>
                </a:rPr>
                <a:t>UE</a:t>
              </a:r>
              <a:br>
                <a:rPr lang="en-US" sz="1600" b="1" dirty="0" smtClean="0">
                  <a:latin typeface="Times New Roman" panose="02020603050405020304" pitchFamily="18" charset="0"/>
                  <a:cs typeface="Times New Roman" panose="02020603050405020304" pitchFamily="18" charset="0"/>
                </a:rPr>
              </a:br>
              <a:r>
                <a:rPr lang="en-US" sz="1300" b="1" dirty="0" smtClean="0">
                  <a:latin typeface="Times New Roman" panose="02020603050405020304" pitchFamily="18" charset="0"/>
                  <a:cs typeface="Times New Roman" panose="02020603050405020304" pitchFamily="18" charset="0"/>
                </a:rPr>
                <a:t>(Wearable)</a:t>
              </a:r>
              <a:endParaRPr lang="en-US" sz="1300" b="1" dirty="0">
                <a:latin typeface="Times New Roman" panose="02020603050405020304" pitchFamily="18" charset="0"/>
                <a:cs typeface="Times New Roman" panose="02020603050405020304" pitchFamily="18" charset="0"/>
              </a:endParaRPr>
            </a:p>
          </p:txBody>
        </p:sp>
        <p:sp>
          <p:nvSpPr>
            <p:cNvPr id="23" name="橢圓 22"/>
            <p:cNvSpPr/>
            <p:nvPr/>
          </p:nvSpPr>
          <p:spPr>
            <a:xfrm>
              <a:off x="1093431" y="5102418"/>
              <a:ext cx="1080831" cy="52043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00" dirty="0" smtClean="0">
                  <a:solidFill>
                    <a:schemeClr val="tx1"/>
                  </a:solidFill>
                  <a:latin typeface="Times New Roman" panose="02020603050405020304" pitchFamily="18" charset="0"/>
                  <a:cs typeface="Times New Roman" panose="02020603050405020304" pitchFamily="18" charset="0"/>
                </a:rPr>
                <a:t>Prose application</a:t>
              </a:r>
              <a:endParaRPr lang="en-US" sz="1300" dirty="0">
                <a:solidFill>
                  <a:schemeClr val="tx1"/>
                </a:solidFill>
                <a:latin typeface="Times New Roman" panose="02020603050405020304" pitchFamily="18" charset="0"/>
                <a:cs typeface="Times New Roman" panose="02020603050405020304" pitchFamily="18" charset="0"/>
              </a:endParaRPr>
            </a:p>
          </p:txBody>
        </p:sp>
        <p:sp>
          <p:nvSpPr>
            <p:cNvPr id="48" name="文字方塊 47"/>
            <p:cNvSpPr txBox="1"/>
            <p:nvPr/>
          </p:nvSpPr>
          <p:spPr>
            <a:xfrm rot="21113187">
              <a:off x="2980019" y="5453575"/>
              <a:ext cx="1258919" cy="338554"/>
            </a:xfrm>
            <a:prstGeom prst="rect">
              <a:avLst/>
            </a:prstGeom>
            <a:noFill/>
          </p:spPr>
          <p:txBody>
            <a:bodyPr wrap="square" rtlCol="0">
              <a:spAutoFit/>
            </a:bodyPr>
            <a:lstStyle/>
            <a:p>
              <a:r>
                <a:rPr lang="en-US" sz="1600" dirty="0" smtClean="0">
                  <a:latin typeface="Times New Roman" panose="02020603050405020304" pitchFamily="18" charset="0"/>
                  <a:cs typeface="Times New Roman" panose="02020603050405020304" pitchFamily="18" charset="0"/>
                </a:rPr>
                <a:t>evolved PC5</a:t>
              </a:r>
              <a:endParaRPr lang="en-US" sz="1600" dirty="0">
                <a:latin typeface="Times New Roman" panose="02020603050405020304" pitchFamily="18" charset="0"/>
                <a:cs typeface="Times New Roman" panose="02020603050405020304" pitchFamily="18" charset="0"/>
              </a:endParaRPr>
            </a:p>
          </p:txBody>
        </p:sp>
        <p:sp>
          <p:nvSpPr>
            <p:cNvPr id="106" name="矩形 105"/>
            <p:cNvSpPr/>
            <p:nvPr/>
          </p:nvSpPr>
          <p:spPr>
            <a:xfrm>
              <a:off x="1762730" y="1014360"/>
              <a:ext cx="2159349" cy="707886"/>
            </a:xfrm>
            <a:prstGeom prst="rect">
              <a:avLst/>
            </a:prstGeom>
          </p:spPr>
          <p:txBody>
            <a:bodyPr wrap="square">
              <a:spAutoFit/>
            </a:bodyPr>
            <a:lstStyle/>
            <a:p>
              <a:pPr algn="ctr"/>
              <a:r>
                <a:rPr lang="en-GB" sz="2000" b="1" dirty="0" smtClean="0">
                  <a:latin typeface="Times New Roman" panose="02020603050405020304" pitchFamily="18" charset="0"/>
                  <a:ea typeface="Times New Roman" panose="02020603050405020304" pitchFamily="18" charset="0"/>
                </a:rPr>
                <a:t>Source: </a:t>
              </a:r>
              <a:r>
                <a:rPr lang="en-GB" sz="2000" b="1" dirty="0">
                  <a:latin typeface="Times New Roman" panose="02020603050405020304" pitchFamily="18" charset="0"/>
                  <a:ea typeface="Times New Roman" panose="02020603050405020304" pitchFamily="18" charset="0"/>
                </a:rPr>
                <a:t>TS 23.303 &amp; TR 23.785</a:t>
              </a:r>
              <a:endParaRPr lang="en-US" sz="2000" b="1" dirty="0"/>
            </a:p>
          </p:txBody>
        </p:sp>
        <p:sp>
          <p:nvSpPr>
            <p:cNvPr id="104" name="手繪多邊形 103"/>
            <p:cNvSpPr/>
            <p:nvPr/>
          </p:nvSpPr>
          <p:spPr>
            <a:xfrm>
              <a:off x="1666951" y="2754087"/>
              <a:ext cx="8337020" cy="3318706"/>
            </a:xfrm>
            <a:custGeom>
              <a:avLst/>
              <a:gdLst>
                <a:gd name="connsiteX0" fmla="*/ 0 w 8414657"/>
                <a:gd name="connsiteY0" fmla="*/ 3396343 h 3396343"/>
                <a:gd name="connsiteX1" fmla="*/ 3156857 w 8414657"/>
                <a:gd name="connsiteY1" fmla="*/ 3037114 h 3396343"/>
                <a:gd name="connsiteX2" fmla="*/ 3712029 w 8414657"/>
                <a:gd name="connsiteY2" fmla="*/ 1491343 h 3396343"/>
                <a:gd name="connsiteX3" fmla="*/ 6019800 w 8414657"/>
                <a:gd name="connsiteY3" fmla="*/ 1306285 h 3396343"/>
                <a:gd name="connsiteX4" fmla="*/ 8414657 w 8414657"/>
                <a:gd name="connsiteY4" fmla="*/ 0 h 3396343"/>
                <a:gd name="connsiteX5" fmla="*/ 8414657 w 8414657"/>
                <a:gd name="connsiteY5" fmla="*/ 0 h 3396343"/>
                <a:gd name="connsiteX0" fmla="*/ 0 w 8328393"/>
                <a:gd name="connsiteY0" fmla="*/ 3258321 h 3258321"/>
                <a:gd name="connsiteX1" fmla="*/ 3070593 w 8328393"/>
                <a:gd name="connsiteY1" fmla="*/ 3037114 h 3258321"/>
                <a:gd name="connsiteX2" fmla="*/ 3625765 w 8328393"/>
                <a:gd name="connsiteY2" fmla="*/ 1491343 h 3258321"/>
                <a:gd name="connsiteX3" fmla="*/ 5933536 w 8328393"/>
                <a:gd name="connsiteY3" fmla="*/ 1306285 h 3258321"/>
                <a:gd name="connsiteX4" fmla="*/ 8328393 w 8328393"/>
                <a:gd name="connsiteY4" fmla="*/ 0 h 3258321"/>
                <a:gd name="connsiteX5" fmla="*/ 8328393 w 8328393"/>
                <a:gd name="connsiteY5" fmla="*/ 0 h 3258321"/>
                <a:gd name="connsiteX0" fmla="*/ 0 w 8337020"/>
                <a:gd name="connsiteY0" fmla="*/ 3318706 h 3318706"/>
                <a:gd name="connsiteX1" fmla="*/ 3079220 w 8337020"/>
                <a:gd name="connsiteY1" fmla="*/ 3037114 h 3318706"/>
                <a:gd name="connsiteX2" fmla="*/ 3634392 w 8337020"/>
                <a:gd name="connsiteY2" fmla="*/ 1491343 h 3318706"/>
                <a:gd name="connsiteX3" fmla="*/ 5942163 w 8337020"/>
                <a:gd name="connsiteY3" fmla="*/ 1306285 h 3318706"/>
                <a:gd name="connsiteX4" fmla="*/ 8337020 w 8337020"/>
                <a:gd name="connsiteY4" fmla="*/ 0 h 3318706"/>
                <a:gd name="connsiteX5" fmla="*/ 8337020 w 8337020"/>
                <a:gd name="connsiteY5" fmla="*/ 0 h 3318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7020" h="3318706">
                  <a:moveTo>
                    <a:pt x="0" y="3318706"/>
                  </a:moveTo>
                  <a:cubicBezTo>
                    <a:pt x="1269093" y="3297841"/>
                    <a:pt x="2473488" y="3341675"/>
                    <a:pt x="3079220" y="3037114"/>
                  </a:cubicBezTo>
                  <a:cubicBezTo>
                    <a:pt x="3684952" y="2732554"/>
                    <a:pt x="3157235" y="1779814"/>
                    <a:pt x="3634392" y="1491343"/>
                  </a:cubicBezTo>
                  <a:cubicBezTo>
                    <a:pt x="4111549" y="1202872"/>
                    <a:pt x="5158392" y="1554842"/>
                    <a:pt x="5942163" y="1306285"/>
                  </a:cubicBezTo>
                  <a:cubicBezTo>
                    <a:pt x="6725934" y="1057728"/>
                    <a:pt x="8337020" y="0"/>
                    <a:pt x="8337020" y="0"/>
                  </a:cubicBezTo>
                  <a:lnTo>
                    <a:pt x="8337020" y="0"/>
                  </a:lnTo>
                </a:path>
              </a:pathLst>
            </a:custGeom>
            <a:noFill/>
            <a:ln w="57150">
              <a:solidFill>
                <a:srgbClr val="C00000"/>
              </a:solidFill>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41" name="Picture 21" descr="http://images.clipartpanda.com/vehicle-clip-art-vehicle-clipart-2.jpg"/>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85855" y="2360739"/>
              <a:ext cx="1621574" cy="1047073"/>
            </a:xfrm>
            <a:prstGeom prst="rect">
              <a:avLst/>
            </a:prstGeom>
            <a:noFill/>
            <a:extLst>
              <a:ext uri="{909E8E84-426E-40DD-AFC4-6F175D3DCCD1}">
                <a14:hiddenFill xmlns:a14="http://schemas.microsoft.com/office/drawing/2010/main">
                  <a:solidFill>
                    <a:srgbClr val="FFFFFF"/>
                  </a:solidFill>
                </a14:hiddenFill>
              </a:ext>
            </a:extLst>
          </p:spPr>
        </p:pic>
        <p:cxnSp>
          <p:nvCxnSpPr>
            <p:cNvPr id="114" name="直線接點 113"/>
            <p:cNvCxnSpPr/>
            <p:nvPr/>
          </p:nvCxnSpPr>
          <p:spPr>
            <a:xfrm flipH="1">
              <a:off x="2346385" y="3856008"/>
              <a:ext cx="2244304" cy="1506627"/>
            </a:xfrm>
            <a:prstGeom prst="line">
              <a:avLst/>
            </a:prstGeom>
            <a:ln>
              <a:solidFill>
                <a:srgbClr val="003300"/>
              </a:solidFill>
            </a:ln>
          </p:spPr>
          <p:style>
            <a:lnRef idx="1">
              <a:schemeClr val="accent1"/>
            </a:lnRef>
            <a:fillRef idx="0">
              <a:schemeClr val="accent1"/>
            </a:fillRef>
            <a:effectRef idx="0">
              <a:schemeClr val="accent1"/>
            </a:effectRef>
            <a:fontRef idx="minor">
              <a:schemeClr val="tx1"/>
            </a:fontRef>
          </p:style>
        </p:cxnSp>
        <p:sp>
          <p:nvSpPr>
            <p:cNvPr id="117" name="文字方塊 116"/>
            <p:cNvSpPr txBox="1"/>
            <p:nvPr/>
          </p:nvSpPr>
          <p:spPr>
            <a:xfrm rot="19616543">
              <a:off x="2509448" y="4458939"/>
              <a:ext cx="1258919" cy="338554"/>
            </a:xfrm>
            <a:prstGeom prst="rect">
              <a:avLst/>
            </a:prstGeom>
            <a:noFill/>
          </p:spPr>
          <p:txBody>
            <a:bodyPr wrap="square" rtlCol="0">
              <a:spAutoFit/>
            </a:bodyPr>
            <a:lstStyle/>
            <a:p>
              <a:r>
                <a:rPr lang="en-US" sz="1600" dirty="0" smtClean="0">
                  <a:latin typeface="Times New Roman" panose="02020603050405020304" pitchFamily="18" charset="0"/>
                  <a:cs typeface="Times New Roman" panose="02020603050405020304" pitchFamily="18" charset="0"/>
                </a:rPr>
                <a:t>evolved PC5</a:t>
              </a:r>
              <a:endParaRPr lang="en-US" sz="1600" dirty="0">
                <a:latin typeface="Times New Roman" panose="02020603050405020304" pitchFamily="18" charset="0"/>
                <a:cs typeface="Times New Roman" panose="02020603050405020304" pitchFamily="18" charset="0"/>
              </a:endParaRPr>
            </a:p>
          </p:txBody>
        </p:sp>
        <p:sp>
          <p:nvSpPr>
            <p:cNvPr id="118" name="矩形 117"/>
            <p:cNvSpPr/>
            <p:nvPr/>
          </p:nvSpPr>
          <p:spPr>
            <a:xfrm>
              <a:off x="563891" y="3732470"/>
              <a:ext cx="2206438" cy="400110"/>
            </a:xfrm>
            <a:prstGeom prst="rect">
              <a:avLst/>
            </a:prstGeom>
          </p:spPr>
          <p:txBody>
            <a:bodyPr wrap="none">
              <a:spAutoFit/>
            </a:bodyPr>
            <a:lstStyle/>
            <a:p>
              <a:r>
                <a:rPr lang="en-GB" sz="2000" b="1" dirty="0" smtClean="0">
                  <a:latin typeface="Times New Roman" panose="02020603050405020304" pitchFamily="18" charset="0"/>
                  <a:ea typeface="Times New Roman" panose="02020603050405020304" pitchFamily="18" charset="0"/>
                </a:rPr>
                <a:t>Source</a:t>
              </a:r>
              <a:r>
                <a:rPr lang="en-GB" sz="2000" b="1" dirty="0">
                  <a:latin typeface="Times New Roman" panose="02020603050405020304" pitchFamily="18" charset="0"/>
                  <a:ea typeface="Times New Roman" panose="02020603050405020304" pitchFamily="18" charset="0"/>
                </a:rPr>
                <a:t>: TR 22.861</a:t>
              </a:r>
              <a:endParaRPr lang="en-US" sz="2000" b="1" dirty="0"/>
            </a:p>
          </p:txBody>
        </p:sp>
        <p:sp>
          <p:nvSpPr>
            <p:cNvPr id="111" name="手繪多邊形 110"/>
            <p:cNvSpPr/>
            <p:nvPr/>
          </p:nvSpPr>
          <p:spPr>
            <a:xfrm>
              <a:off x="1656272" y="3019245"/>
              <a:ext cx="8384875" cy="3295291"/>
            </a:xfrm>
            <a:custGeom>
              <a:avLst/>
              <a:gdLst>
                <a:gd name="connsiteX0" fmla="*/ 0 w 8384875"/>
                <a:gd name="connsiteY0" fmla="*/ 3295291 h 3295291"/>
                <a:gd name="connsiteX1" fmla="*/ 3648973 w 8384875"/>
                <a:gd name="connsiteY1" fmla="*/ 2803585 h 3295291"/>
                <a:gd name="connsiteX2" fmla="*/ 5840083 w 8384875"/>
                <a:gd name="connsiteY2" fmla="*/ 1259457 h 3295291"/>
                <a:gd name="connsiteX3" fmla="*/ 8384875 w 8384875"/>
                <a:gd name="connsiteY3" fmla="*/ 0 h 3295291"/>
                <a:gd name="connsiteX4" fmla="*/ 8384875 w 8384875"/>
                <a:gd name="connsiteY4" fmla="*/ 0 h 3295291"/>
                <a:gd name="connsiteX0" fmla="*/ 0 w 8384875"/>
                <a:gd name="connsiteY0" fmla="*/ 3295291 h 3295291"/>
                <a:gd name="connsiteX1" fmla="*/ 3648973 w 8384875"/>
                <a:gd name="connsiteY1" fmla="*/ 2803585 h 3295291"/>
                <a:gd name="connsiteX2" fmla="*/ 6323162 w 8384875"/>
                <a:gd name="connsiteY2" fmla="*/ 1104181 h 3295291"/>
                <a:gd name="connsiteX3" fmla="*/ 8384875 w 8384875"/>
                <a:gd name="connsiteY3" fmla="*/ 0 h 3295291"/>
                <a:gd name="connsiteX4" fmla="*/ 8384875 w 8384875"/>
                <a:gd name="connsiteY4" fmla="*/ 0 h 3295291"/>
                <a:gd name="connsiteX0" fmla="*/ 0 w 8384875"/>
                <a:gd name="connsiteY0" fmla="*/ 3295291 h 3295291"/>
                <a:gd name="connsiteX1" fmla="*/ 3579962 w 8384875"/>
                <a:gd name="connsiteY1" fmla="*/ 2743200 h 3295291"/>
                <a:gd name="connsiteX2" fmla="*/ 6323162 w 8384875"/>
                <a:gd name="connsiteY2" fmla="*/ 1104181 h 3295291"/>
                <a:gd name="connsiteX3" fmla="*/ 8384875 w 8384875"/>
                <a:gd name="connsiteY3" fmla="*/ 0 h 3295291"/>
                <a:gd name="connsiteX4" fmla="*/ 8384875 w 8384875"/>
                <a:gd name="connsiteY4" fmla="*/ 0 h 3295291"/>
                <a:gd name="connsiteX0" fmla="*/ 0 w 8384875"/>
                <a:gd name="connsiteY0" fmla="*/ 3295291 h 3295291"/>
                <a:gd name="connsiteX1" fmla="*/ 3579962 w 8384875"/>
                <a:gd name="connsiteY1" fmla="*/ 2743200 h 3295291"/>
                <a:gd name="connsiteX2" fmla="*/ 6323162 w 8384875"/>
                <a:gd name="connsiteY2" fmla="*/ 1104181 h 3295291"/>
                <a:gd name="connsiteX3" fmla="*/ 8384875 w 8384875"/>
                <a:gd name="connsiteY3" fmla="*/ 0 h 3295291"/>
                <a:gd name="connsiteX4" fmla="*/ 8384875 w 8384875"/>
                <a:gd name="connsiteY4" fmla="*/ 0 h 3295291"/>
                <a:gd name="connsiteX0" fmla="*/ 0 w 8384875"/>
                <a:gd name="connsiteY0" fmla="*/ 3295291 h 3295291"/>
                <a:gd name="connsiteX1" fmla="*/ 3579962 w 8384875"/>
                <a:gd name="connsiteY1" fmla="*/ 2743200 h 3295291"/>
                <a:gd name="connsiteX2" fmla="*/ 6323162 w 8384875"/>
                <a:gd name="connsiteY2" fmla="*/ 1104181 h 3295291"/>
                <a:gd name="connsiteX3" fmla="*/ 8384875 w 8384875"/>
                <a:gd name="connsiteY3" fmla="*/ 0 h 3295291"/>
                <a:gd name="connsiteX4" fmla="*/ 8384875 w 8384875"/>
                <a:gd name="connsiteY4" fmla="*/ 0 h 3295291"/>
                <a:gd name="connsiteX0" fmla="*/ 0 w 8384875"/>
                <a:gd name="connsiteY0" fmla="*/ 3295291 h 3295291"/>
                <a:gd name="connsiteX1" fmla="*/ 3579962 w 8384875"/>
                <a:gd name="connsiteY1" fmla="*/ 2743200 h 3295291"/>
                <a:gd name="connsiteX2" fmla="*/ 6443932 w 8384875"/>
                <a:gd name="connsiteY2" fmla="*/ 1078302 h 3295291"/>
                <a:gd name="connsiteX3" fmla="*/ 8384875 w 8384875"/>
                <a:gd name="connsiteY3" fmla="*/ 0 h 3295291"/>
                <a:gd name="connsiteX4" fmla="*/ 8384875 w 8384875"/>
                <a:gd name="connsiteY4" fmla="*/ 0 h 3295291"/>
                <a:gd name="connsiteX0" fmla="*/ 0 w 8384875"/>
                <a:gd name="connsiteY0" fmla="*/ 3295291 h 3295291"/>
                <a:gd name="connsiteX1" fmla="*/ 3579962 w 8384875"/>
                <a:gd name="connsiteY1" fmla="*/ 2743200 h 3295291"/>
                <a:gd name="connsiteX2" fmla="*/ 6443932 w 8384875"/>
                <a:gd name="connsiteY2" fmla="*/ 1078302 h 3295291"/>
                <a:gd name="connsiteX3" fmla="*/ 8384875 w 8384875"/>
                <a:gd name="connsiteY3" fmla="*/ 0 h 3295291"/>
                <a:gd name="connsiteX4" fmla="*/ 8384875 w 8384875"/>
                <a:gd name="connsiteY4" fmla="*/ 0 h 3295291"/>
                <a:gd name="connsiteX0" fmla="*/ 0 w 8384875"/>
                <a:gd name="connsiteY0" fmla="*/ 3295291 h 3295291"/>
                <a:gd name="connsiteX1" fmla="*/ 3579962 w 8384875"/>
                <a:gd name="connsiteY1" fmla="*/ 2743200 h 3295291"/>
                <a:gd name="connsiteX2" fmla="*/ 6392174 w 8384875"/>
                <a:gd name="connsiteY2" fmla="*/ 1104181 h 3295291"/>
                <a:gd name="connsiteX3" fmla="*/ 8384875 w 8384875"/>
                <a:gd name="connsiteY3" fmla="*/ 0 h 3295291"/>
                <a:gd name="connsiteX4" fmla="*/ 8384875 w 8384875"/>
                <a:gd name="connsiteY4" fmla="*/ 0 h 3295291"/>
                <a:gd name="connsiteX0" fmla="*/ 0 w 8384875"/>
                <a:gd name="connsiteY0" fmla="*/ 3295291 h 3295291"/>
                <a:gd name="connsiteX1" fmla="*/ 3579962 w 8384875"/>
                <a:gd name="connsiteY1" fmla="*/ 2743200 h 3295291"/>
                <a:gd name="connsiteX2" fmla="*/ 6254151 w 8384875"/>
                <a:gd name="connsiteY2" fmla="*/ 1112807 h 3295291"/>
                <a:gd name="connsiteX3" fmla="*/ 8384875 w 8384875"/>
                <a:gd name="connsiteY3" fmla="*/ 0 h 3295291"/>
                <a:gd name="connsiteX4" fmla="*/ 8384875 w 8384875"/>
                <a:gd name="connsiteY4" fmla="*/ 0 h 3295291"/>
                <a:gd name="connsiteX0" fmla="*/ 0 w 8384875"/>
                <a:gd name="connsiteY0" fmla="*/ 3295291 h 3295291"/>
                <a:gd name="connsiteX1" fmla="*/ 3579962 w 8384875"/>
                <a:gd name="connsiteY1" fmla="*/ 2743200 h 3295291"/>
                <a:gd name="connsiteX2" fmla="*/ 6254151 w 8384875"/>
                <a:gd name="connsiteY2" fmla="*/ 1112807 h 3295291"/>
                <a:gd name="connsiteX3" fmla="*/ 8384875 w 8384875"/>
                <a:gd name="connsiteY3" fmla="*/ 0 h 3295291"/>
                <a:gd name="connsiteX4" fmla="*/ 8384875 w 8384875"/>
                <a:gd name="connsiteY4" fmla="*/ 0 h 3295291"/>
                <a:gd name="connsiteX0" fmla="*/ 0 w 8384875"/>
                <a:gd name="connsiteY0" fmla="*/ 3295291 h 3295291"/>
                <a:gd name="connsiteX1" fmla="*/ 3666226 w 8384875"/>
                <a:gd name="connsiteY1" fmla="*/ 2510287 h 3295291"/>
                <a:gd name="connsiteX2" fmla="*/ 6254151 w 8384875"/>
                <a:gd name="connsiteY2" fmla="*/ 1112807 h 3295291"/>
                <a:gd name="connsiteX3" fmla="*/ 8384875 w 8384875"/>
                <a:gd name="connsiteY3" fmla="*/ 0 h 3295291"/>
                <a:gd name="connsiteX4" fmla="*/ 8384875 w 8384875"/>
                <a:gd name="connsiteY4" fmla="*/ 0 h 3295291"/>
                <a:gd name="connsiteX0" fmla="*/ 0 w 8384875"/>
                <a:gd name="connsiteY0" fmla="*/ 3295291 h 3295291"/>
                <a:gd name="connsiteX1" fmla="*/ 3666226 w 8384875"/>
                <a:gd name="connsiteY1" fmla="*/ 2510287 h 3295291"/>
                <a:gd name="connsiteX2" fmla="*/ 6254151 w 8384875"/>
                <a:gd name="connsiteY2" fmla="*/ 1112807 h 3295291"/>
                <a:gd name="connsiteX3" fmla="*/ 8384875 w 8384875"/>
                <a:gd name="connsiteY3" fmla="*/ 0 h 3295291"/>
                <a:gd name="connsiteX4" fmla="*/ 8384875 w 8384875"/>
                <a:gd name="connsiteY4" fmla="*/ 0 h 3295291"/>
                <a:gd name="connsiteX0" fmla="*/ 0 w 8384875"/>
                <a:gd name="connsiteY0" fmla="*/ 3295291 h 3295291"/>
                <a:gd name="connsiteX1" fmla="*/ 3666226 w 8384875"/>
                <a:gd name="connsiteY1" fmla="*/ 2510287 h 3295291"/>
                <a:gd name="connsiteX2" fmla="*/ 6254151 w 8384875"/>
                <a:gd name="connsiteY2" fmla="*/ 1112807 h 3295291"/>
                <a:gd name="connsiteX3" fmla="*/ 8384875 w 8384875"/>
                <a:gd name="connsiteY3" fmla="*/ 0 h 3295291"/>
                <a:gd name="connsiteX4" fmla="*/ 8384875 w 8384875"/>
                <a:gd name="connsiteY4" fmla="*/ 0 h 3295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4875" h="3295291">
                  <a:moveTo>
                    <a:pt x="0" y="3295291"/>
                  </a:moveTo>
                  <a:cubicBezTo>
                    <a:pt x="1337813" y="3219091"/>
                    <a:pt x="3598652" y="3210464"/>
                    <a:pt x="3666226" y="2510287"/>
                  </a:cubicBezTo>
                  <a:cubicBezTo>
                    <a:pt x="3733800" y="1810110"/>
                    <a:pt x="5467710" y="1531188"/>
                    <a:pt x="6254151" y="1112807"/>
                  </a:cubicBezTo>
                  <a:lnTo>
                    <a:pt x="8384875" y="0"/>
                  </a:lnTo>
                  <a:lnTo>
                    <a:pt x="8384875" y="0"/>
                  </a:lnTo>
                </a:path>
              </a:pathLst>
            </a:custGeom>
            <a:noFill/>
            <a:ln w="57150">
              <a:solidFill>
                <a:srgbClr val="008000"/>
              </a:solidFill>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手繪多邊形 111"/>
            <p:cNvSpPr/>
            <p:nvPr/>
          </p:nvSpPr>
          <p:spPr>
            <a:xfrm>
              <a:off x="1733910" y="2512346"/>
              <a:ext cx="8186467" cy="3301860"/>
            </a:xfrm>
            <a:custGeom>
              <a:avLst/>
              <a:gdLst>
                <a:gd name="connsiteX0" fmla="*/ 0 w 8013939"/>
                <a:gd name="connsiteY0" fmla="*/ 2424023 h 2424023"/>
                <a:gd name="connsiteX1" fmla="*/ 3131388 w 8013939"/>
                <a:gd name="connsiteY1" fmla="*/ 1104181 h 2424023"/>
                <a:gd name="connsiteX2" fmla="*/ 5624422 w 8013939"/>
                <a:gd name="connsiteY2" fmla="*/ 1069675 h 2424023"/>
                <a:gd name="connsiteX3" fmla="*/ 8013939 w 8013939"/>
                <a:gd name="connsiteY3" fmla="*/ 0 h 2424023"/>
                <a:gd name="connsiteX4" fmla="*/ 8013939 w 8013939"/>
                <a:gd name="connsiteY4" fmla="*/ 0 h 2424023"/>
                <a:gd name="connsiteX0" fmla="*/ 0 w 8013939"/>
                <a:gd name="connsiteY0" fmla="*/ 2424023 h 2424023"/>
                <a:gd name="connsiteX1" fmla="*/ 2987070 w 8013939"/>
                <a:gd name="connsiteY1" fmla="*/ 1212559 h 2424023"/>
                <a:gd name="connsiteX2" fmla="*/ 5624422 w 8013939"/>
                <a:gd name="connsiteY2" fmla="*/ 1069675 h 2424023"/>
                <a:gd name="connsiteX3" fmla="*/ 8013939 w 8013939"/>
                <a:gd name="connsiteY3" fmla="*/ 0 h 2424023"/>
                <a:gd name="connsiteX4" fmla="*/ 8013939 w 8013939"/>
                <a:gd name="connsiteY4" fmla="*/ 0 h 2424023"/>
                <a:gd name="connsiteX0" fmla="*/ 0 w 8013939"/>
                <a:gd name="connsiteY0" fmla="*/ 2424023 h 2424023"/>
                <a:gd name="connsiteX1" fmla="*/ 2987070 w 8013939"/>
                <a:gd name="connsiteY1" fmla="*/ 1212559 h 2424023"/>
                <a:gd name="connsiteX2" fmla="*/ 5624422 w 8013939"/>
                <a:gd name="connsiteY2" fmla="*/ 1069675 h 2424023"/>
                <a:gd name="connsiteX3" fmla="*/ 8013939 w 8013939"/>
                <a:gd name="connsiteY3" fmla="*/ 0 h 2424023"/>
                <a:gd name="connsiteX4" fmla="*/ 8013939 w 8013939"/>
                <a:gd name="connsiteY4" fmla="*/ 0 h 2424023"/>
                <a:gd name="connsiteX0" fmla="*/ 0 w 8013939"/>
                <a:gd name="connsiteY0" fmla="*/ 2424023 h 2424023"/>
                <a:gd name="connsiteX1" fmla="*/ 3088942 w 8013939"/>
                <a:gd name="connsiteY1" fmla="*/ 1045824 h 2424023"/>
                <a:gd name="connsiteX2" fmla="*/ 5624422 w 8013939"/>
                <a:gd name="connsiteY2" fmla="*/ 1069675 h 2424023"/>
                <a:gd name="connsiteX3" fmla="*/ 8013939 w 8013939"/>
                <a:gd name="connsiteY3" fmla="*/ 0 h 2424023"/>
                <a:gd name="connsiteX4" fmla="*/ 8013939 w 8013939"/>
                <a:gd name="connsiteY4" fmla="*/ 0 h 2424023"/>
                <a:gd name="connsiteX0" fmla="*/ 0 w 7784727"/>
                <a:gd name="connsiteY0" fmla="*/ 2849200 h 2849200"/>
                <a:gd name="connsiteX1" fmla="*/ 2859730 w 7784727"/>
                <a:gd name="connsiteY1" fmla="*/ 1045824 h 2849200"/>
                <a:gd name="connsiteX2" fmla="*/ 5395210 w 7784727"/>
                <a:gd name="connsiteY2" fmla="*/ 1069675 h 2849200"/>
                <a:gd name="connsiteX3" fmla="*/ 7784727 w 7784727"/>
                <a:gd name="connsiteY3" fmla="*/ 0 h 2849200"/>
                <a:gd name="connsiteX4" fmla="*/ 7784727 w 7784727"/>
                <a:gd name="connsiteY4" fmla="*/ 0 h 2849200"/>
                <a:gd name="connsiteX0" fmla="*/ 0 w 8056386"/>
                <a:gd name="connsiteY0" fmla="*/ 3107641 h 3107641"/>
                <a:gd name="connsiteX1" fmla="*/ 3131389 w 8056386"/>
                <a:gd name="connsiteY1" fmla="*/ 1045824 h 3107641"/>
                <a:gd name="connsiteX2" fmla="*/ 5666869 w 8056386"/>
                <a:gd name="connsiteY2" fmla="*/ 1069675 h 3107641"/>
                <a:gd name="connsiteX3" fmla="*/ 8056386 w 8056386"/>
                <a:gd name="connsiteY3" fmla="*/ 0 h 3107641"/>
                <a:gd name="connsiteX4" fmla="*/ 8056386 w 8056386"/>
                <a:gd name="connsiteY4" fmla="*/ 0 h 3107641"/>
                <a:gd name="connsiteX0" fmla="*/ 0 w 8056386"/>
                <a:gd name="connsiteY0" fmla="*/ 3107641 h 3107641"/>
                <a:gd name="connsiteX1" fmla="*/ 3131389 w 8056386"/>
                <a:gd name="connsiteY1" fmla="*/ 1045824 h 3107641"/>
                <a:gd name="connsiteX2" fmla="*/ 5497082 w 8056386"/>
                <a:gd name="connsiteY2" fmla="*/ 1153043 h 3107641"/>
                <a:gd name="connsiteX3" fmla="*/ 8056386 w 8056386"/>
                <a:gd name="connsiteY3" fmla="*/ 0 h 3107641"/>
                <a:gd name="connsiteX4" fmla="*/ 8056386 w 8056386"/>
                <a:gd name="connsiteY4" fmla="*/ 0 h 3107641"/>
                <a:gd name="connsiteX0" fmla="*/ 0 w 8056386"/>
                <a:gd name="connsiteY0" fmla="*/ 3107641 h 3107641"/>
                <a:gd name="connsiteX1" fmla="*/ 3335134 w 8056386"/>
                <a:gd name="connsiteY1" fmla="*/ 1295927 h 3107641"/>
                <a:gd name="connsiteX2" fmla="*/ 5497082 w 8056386"/>
                <a:gd name="connsiteY2" fmla="*/ 1153043 h 3107641"/>
                <a:gd name="connsiteX3" fmla="*/ 8056386 w 8056386"/>
                <a:gd name="connsiteY3" fmla="*/ 0 h 3107641"/>
                <a:gd name="connsiteX4" fmla="*/ 8056386 w 8056386"/>
                <a:gd name="connsiteY4" fmla="*/ 0 h 3107641"/>
                <a:gd name="connsiteX0" fmla="*/ 0 w 8056386"/>
                <a:gd name="connsiteY0" fmla="*/ 3107641 h 3107641"/>
                <a:gd name="connsiteX1" fmla="*/ 3335134 w 8056386"/>
                <a:gd name="connsiteY1" fmla="*/ 1295927 h 3107641"/>
                <a:gd name="connsiteX2" fmla="*/ 5497082 w 8056386"/>
                <a:gd name="connsiteY2" fmla="*/ 1153043 h 3107641"/>
                <a:gd name="connsiteX3" fmla="*/ 8056386 w 8056386"/>
                <a:gd name="connsiteY3" fmla="*/ 0 h 3107641"/>
                <a:gd name="connsiteX4" fmla="*/ 8056386 w 8056386"/>
                <a:gd name="connsiteY4" fmla="*/ 0 h 3107641"/>
                <a:gd name="connsiteX0" fmla="*/ 0 w 8056386"/>
                <a:gd name="connsiteY0" fmla="*/ 3107641 h 3107641"/>
                <a:gd name="connsiteX1" fmla="*/ 3335134 w 8056386"/>
                <a:gd name="connsiteY1" fmla="*/ 1295927 h 3107641"/>
                <a:gd name="connsiteX2" fmla="*/ 5581976 w 8056386"/>
                <a:gd name="connsiteY2" fmla="*/ 1094686 h 3107641"/>
                <a:gd name="connsiteX3" fmla="*/ 8056386 w 8056386"/>
                <a:gd name="connsiteY3" fmla="*/ 0 h 3107641"/>
                <a:gd name="connsiteX4" fmla="*/ 8056386 w 8056386"/>
                <a:gd name="connsiteY4" fmla="*/ 0 h 3107641"/>
                <a:gd name="connsiteX0" fmla="*/ 0 w 8056386"/>
                <a:gd name="connsiteY0" fmla="*/ 3107641 h 3107641"/>
                <a:gd name="connsiteX1" fmla="*/ 3335134 w 8056386"/>
                <a:gd name="connsiteY1" fmla="*/ 1295927 h 3107641"/>
                <a:gd name="connsiteX2" fmla="*/ 5581976 w 8056386"/>
                <a:gd name="connsiteY2" fmla="*/ 1094686 h 3107641"/>
                <a:gd name="connsiteX3" fmla="*/ 8056386 w 8056386"/>
                <a:gd name="connsiteY3" fmla="*/ 0 h 3107641"/>
                <a:gd name="connsiteX4" fmla="*/ 8056386 w 8056386"/>
                <a:gd name="connsiteY4" fmla="*/ 0 h 3107641"/>
                <a:gd name="connsiteX0" fmla="*/ 0 w 8056386"/>
                <a:gd name="connsiteY0" fmla="*/ 3191009 h 3191009"/>
                <a:gd name="connsiteX1" fmla="*/ 3335134 w 8056386"/>
                <a:gd name="connsiteY1" fmla="*/ 1295927 h 3191009"/>
                <a:gd name="connsiteX2" fmla="*/ 5581976 w 8056386"/>
                <a:gd name="connsiteY2" fmla="*/ 1094686 h 3191009"/>
                <a:gd name="connsiteX3" fmla="*/ 8056386 w 8056386"/>
                <a:gd name="connsiteY3" fmla="*/ 0 h 3191009"/>
                <a:gd name="connsiteX4" fmla="*/ 8056386 w 8056386"/>
                <a:gd name="connsiteY4" fmla="*/ 0 h 3191009"/>
                <a:gd name="connsiteX0" fmla="*/ 0 w 8056386"/>
                <a:gd name="connsiteY0" fmla="*/ 3191009 h 3191009"/>
                <a:gd name="connsiteX1" fmla="*/ 3224772 w 8056386"/>
                <a:gd name="connsiteY1" fmla="*/ 1320939 h 3191009"/>
                <a:gd name="connsiteX2" fmla="*/ 5581976 w 8056386"/>
                <a:gd name="connsiteY2" fmla="*/ 1094686 h 3191009"/>
                <a:gd name="connsiteX3" fmla="*/ 8056386 w 8056386"/>
                <a:gd name="connsiteY3" fmla="*/ 0 h 3191009"/>
                <a:gd name="connsiteX4" fmla="*/ 8056386 w 8056386"/>
                <a:gd name="connsiteY4" fmla="*/ 0 h 31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6386" h="3191009">
                  <a:moveTo>
                    <a:pt x="0" y="3191009"/>
                  </a:moveTo>
                  <a:cubicBezTo>
                    <a:pt x="1096992" y="2643950"/>
                    <a:pt x="2294443" y="1670326"/>
                    <a:pt x="3224772" y="1320939"/>
                  </a:cubicBezTo>
                  <a:cubicBezTo>
                    <a:pt x="4155101" y="971552"/>
                    <a:pt x="4776707" y="1314843"/>
                    <a:pt x="5581976" y="1094686"/>
                  </a:cubicBezTo>
                  <a:cubicBezTo>
                    <a:pt x="6387245" y="874530"/>
                    <a:pt x="7643984" y="182448"/>
                    <a:pt x="8056386" y="0"/>
                  </a:cubicBezTo>
                  <a:lnTo>
                    <a:pt x="8056386" y="0"/>
                  </a:lnTo>
                </a:path>
              </a:pathLst>
            </a:custGeom>
            <a:noFill/>
            <a:ln w="57150">
              <a:solidFill>
                <a:srgbClr val="7030A0"/>
              </a:solidFill>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1" name="群組 130"/>
            <p:cNvGrpSpPr/>
            <p:nvPr/>
          </p:nvGrpSpPr>
          <p:grpSpPr>
            <a:xfrm>
              <a:off x="267284" y="2245354"/>
              <a:ext cx="3407119" cy="1200872"/>
              <a:chOff x="609600" y="2162745"/>
              <a:chExt cx="3613424" cy="1200872"/>
            </a:xfrm>
          </p:grpSpPr>
          <p:sp>
            <p:nvSpPr>
              <p:cNvPr id="116" name="文字方塊 115"/>
              <p:cNvSpPr txBox="1"/>
              <p:nvPr/>
            </p:nvSpPr>
            <p:spPr>
              <a:xfrm>
                <a:off x="1160595" y="2162745"/>
                <a:ext cx="3062428" cy="400110"/>
              </a:xfrm>
              <a:prstGeom prst="rect">
                <a:avLst/>
              </a:prstGeom>
              <a:noFill/>
            </p:spPr>
            <p:txBody>
              <a:bodyPr wrap="square" rtlCol="0">
                <a:spAutoFit/>
              </a:bodyPr>
              <a:lstStyle/>
              <a:p>
                <a:r>
                  <a:rPr lang="en-US" sz="2000" b="1" dirty="0" smtClean="0">
                    <a:solidFill>
                      <a:srgbClr val="008000"/>
                    </a:solidFill>
                    <a:latin typeface="Times New Roman" panose="02020603050405020304" pitchFamily="18" charset="0"/>
                    <a:cs typeface="Times New Roman" panose="02020603050405020304" pitchFamily="18" charset="0"/>
                  </a:rPr>
                  <a:t>Original Path</a:t>
                </a:r>
                <a:endParaRPr lang="en-US" sz="2000" b="1" dirty="0">
                  <a:solidFill>
                    <a:srgbClr val="008000"/>
                  </a:solidFill>
                  <a:latin typeface="Times New Roman" panose="02020603050405020304" pitchFamily="18" charset="0"/>
                  <a:cs typeface="Times New Roman" panose="02020603050405020304" pitchFamily="18" charset="0"/>
                </a:endParaRPr>
              </a:p>
            </p:txBody>
          </p:sp>
          <p:sp>
            <p:nvSpPr>
              <p:cNvPr id="126" name="文字方塊 125"/>
              <p:cNvSpPr txBox="1"/>
              <p:nvPr/>
            </p:nvSpPr>
            <p:spPr>
              <a:xfrm>
                <a:off x="1160593" y="2563584"/>
                <a:ext cx="3062430" cy="400110"/>
              </a:xfrm>
              <a:prstGeom prst="rect">
                <a:avLst/>
              </a:prstGeom>
              <a:noFill/>
            </p:spPr>
            <p:txBody>
              <a:bodyPr wrap="square" rtlCol="0">
                <a:spAutoFit/>
              </a:bodyPr>
              <a:lstStyle/>
              <a:p>
                <a:r>
                  <a:rPr lang="en-US" sz="2000" b="1" dirty="0" smtClean="0">
                    <a:solidFill>
                      <a:srgbClr val="C00000"/>
                    </a:solidFill>
                    <a:latin typeface="Times New Roman" panose="02020603050405020304" pitchFamily="18" charset="0"/>
                    <a:cs typeface="Times New Roman" panose="02020603050405020304" pitchFamily="18" charset="0"/>
                  </a:rPr>
                  <a:t>Access via Passenger UE</a:t>
                </a:r>
                <a:endParaRPr lang="en-US" sz="2000" b="1" dirty="0">
                  <a:solidFill>
                    <a:srgbClr val="C00000"/>
                  </a:solidFill>
                  <a:latin typeface="Times New Roman" panose="02020603050405020304" pitchFamily="18" charset="0"/>
                  <a:cs typeface="Times New Roman" panose="02020603050405020304" pitchFamily="18" charset="0"/>
                </a:endParaRPr>
              </a:p>
            </p:txBody>
          </p:sp>
          <p:cxnSp>
            <p:nvCxnSpPr>
              <p:cNvPr id="115" name="直線接點 114"/>
              <p:cNvCxnSpPr/>
              <p:nvPr/>
            </p:nvCxnSpPr>
            <p:spPr>
              <a:xfrm>
                <a:off x="609600" y="2362800"/>
                <a:ext cx="483352" cy="0"/>
              </a:xfrm>
              <a:prstGeom prst="line">
                <a:avLst/>
              </a:prstGeom>
              <a:ln w="57150">
                <a:solidFill>
                  <a:srgbClr val="008000"/>
                </a:solidFill>
              </a:ln>
            </p:spPr>
            <p:style>
              <a:lnRef idx="1">
                <a:schemeClr val="accent1"/>
              </a:lnRef>
              <a:fillRef idx="0">
                <a:schemeClr val="accent1"/>
              </a:fillRef>
              <a:effectRef idx="0">
                <a:schemeClr val="accent1"/>
              </a:effectRef>
              <a:fontRef idx="minor">
                <a:schemeClr val="tx1"/>
              </a:fontRef>
            </p:style>
          </p:cxnSp>
          <p:cxnSp>
            <p:nvCxnSpPr>
              <p:cNvPr id="125" name="直線接點 124"/>
              <p:cNvCxnSpPr/>
              <p:nvPr/>
            </p:nvCxnSpPr>
            <p:spPr>
              <a:xfrm>
                <a:off x="609600" y="2763639"/>
                <a:ext cx="483352"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7" name="直線接點 126"/>
              <p:cNvCxnSpPr/>
              <p:nvPr/>
            </p:nvCxnSpPr>
            <p:spPr>
              <a:xfrm>
                <a:off x="609600" y="3163562"/>
                <a:ext cx="483352" cy="0"/>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sp>
            <p:nvSpPr>
              <p:cNvPr id="128" name="文字方塊 127"/>
              <p:cNvSpPr txBox="1"/>
              <p:nvPr/>
            </p:nvSpPr>
            <p:spPr>
              <a:xfrm>
                <a:off x="1160596" y="2963507"/>
                <a:ext cx="3062428" cy="400110"/>
              </a:xfrm>
              <a:prstGeom prst="rect">
                <a:avLst/>
              </a:prstGeom>
              <a:noFill/>
            </p:spPr>
            <p:txBody>
              <a:bodyPr wrap="square" rtlCol="0">
                <a:spAutoFit/>
              </a:bodyPr>
              <a:lstStyle/>
              <a:p>
                <a:r>
                  <a:rPr lang="en-US" sz="2000" b="1" dirty="0" smtClean="0">
                    <a:solidFill>
                      <a:srgbClr val="7030A0"/>
                    </a:solidFill>
                    <a:latin typeface="Times New Roman" panose="02020603050405020304" pitchFamily="18" charset="0"/>
                    <a:cs typeface="Times New Roman" panose="02020603050405020304" pitchFamily="18" charset="0"/>
                  </a:rPr>
                  <a:t>Access via Vehicle UE</a:t>
                </a:r>
                <a:endParaRPr lang="en-US" sz="2000" b="1" dirty="0">
                  <a:solidFill>
                    <a:srgbClr val="7030A0"/>
                  </a:solidFill>
                  <a:latin typeface="Times New Roman" panose="02020603050405020304" pitchFamily="18" charset="0"/>
                  <a:cs typeface="Times New Roman" panose="02020603050405020304" pitchFamily="18" charset="0"/>
                </a:endParaRPr>
              </a:p>
            </p:txBody>
          </p:sp>
        </p:grpSp>
        <p:cxnSp>
          <p:nvCxnSpPr>
            <p:cNvPr id="9" name="直線接點 8"/>
            <p:cNvCxnSpPr/>
            <p:nvPr/>
          </p:nvCxnSpPr>
          <p:spPr>
            <a:xfrm flipV="1">
              <a:off x="2737103" y="3894111"/>
              <a:ext cx="3778942" cy="1494303"/>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40" name="文字方塊 39"/>
            <p:cNvSpPr txBox="1"/>
            <p:nvPr/>
          </p:nvSpPr>
          <p:spPr>
            <a:xfrm rot="20196412">
              <a:off x="3616281" y="4512112"/>
              <a:ext cx="979838" cy="338554"/>
            </a:xfrm>
            <a:prstGeom prst="rect">
              <a:avLst/>
            </a:prstGeom>
            <a:noFill/>
          </p:spPr>
          <p:txBody>
            <a:bodyPr wrap="square" rtlCol="0">
              <a:spAutoFit/>
            </a:bodyPr>
            <a:lstStyle/>
            <a:p>
              <a:pPr algn="ctr"/>
              <a:r>
                <a:rPr lang="en-US" sz="1600" dirty="0" smtClean="0">
                  <a:latin typeface="Times New Roman" panose="02020603050405020304" pitchFamily="18" charset="0"/>
                  <a:cs typeface="Times New Roman" panose="02020603050405020304" pitchFamily="18" charset="0"/>
                </a:rPr>
                <a:t>LTE-</a:t>
              </a:r>
              <a:r>
                <a:rPr lang="en-US" sz="1600" dirty="0" err="1" smtClean="0">
                  <a:latin typeface="Times New Roman" panose="02020603050405020304" pitchFamily="18" charset="0"/>
                  <a:cs typeface="Times New Roman" panose="02020603050405020304" pitchFamily="18" charset="0"/>
                </a:rPr>
                <a:t>Uu</a:t>
              </a:r>
              <a:endParaRPr lang="en-US" sz="16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3446357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en-US" altLang="zh-TW" dirty="0">
                <a:solidFill>
                  <a:schemeClr val="tx1"/>
                </a:solidFill>
                <a:latin typeface="Times New Roman" panose="02020603050405020304" pitchFamily="18" charset="0"/>
                <a:cs typeface="Times New Roman" panose="02020603050405020304" pitchFamily="18" charset="0"/>
              </a:rPr>
              <a:t>Potential Additional Relay </a:t>
            </a:r>
            <a:r>
              <a:rPr lang="en-US" altLang="zh-TW" dirty="0" smtClean="0">
                <a:solidFill>
                  <a:schemeClr val="tx1"/>
                </a:solidFill>
                <a:latin typeface="Times New Roman" panose="02020603050405020304" pitchFamily="18" charset="0"/>
                <a:cs typeface="Times New Roman" panose="02020603050405020304" pitchFamily="18" charset="0"/>
              </a:rPr>
              <a:t>Scenario (2/2)</a:t>
            </a:r>
            <a:endParaRPr lang="en-US" dirty="0"/>
          </a:p>
        </p:txBody>
      </p:sp>
      <p:sp>
        <p:nvSpPr>
          <p:cNvPr id="5" name="內容版面配置區 4"/>
          <p:cNvSpPr>
            <a:spLocks noGrp="1"/>
          </p:cNvSpPr>
          <p:nvPr>
            <p:ph idx="1"/>
          </p:nvPr>
        </p:nvSpPr>
        <p:spPr>
          <a:xfrm>
            <a:off x="617415" y="1030942"/>
            <a:ext cx="10972800" cy="5065058"/>
          </a:xfrm>
        </p:spPr>
        <p:txBody>
          <a:bodyPr/>
          <a:lstStyle/>
          <a:p>
            <a:r>
              <a:rPr lang="en-US" sz="2800" dirty="0">
                <a:latin typeface="Times New Roman" panose="02020603050405020304" pitchFamily="18" charset="0"/>
                <a:cs typeface="Times New Roman" panose="02020603050405020304" pitchFamily="18" charset="0"/>
              </a:rPr>
              <a:t>Figure </a:t>
            </a:r>
            <a:r>
              <a:rPr lang="en-US" sz="2800" dirty="0" smtClean="0">
                <a:latin typeface="Times New Roman" panose="02020603050405020304" pitchFamily="18" charset="0"/>
                <a:cs typeface="Times New Roman" panose="02020603050405020304" pitchFamily="18" charset="0"/>
              </a:rPr>
              <a:t>shows </a:t>
            </a:r>
            <a:r>
              <a:rPr lang="en-US" sz="2800" dirty="0">
                <a:latin typeface="Times New Roman" panose="02020603050405020304" pitchFamily="18" charset="0"/>
                <a:cs typeface="Times New Roman" panose="02020603050405020304" pitchFamily="18" charset="0"/>
              </a:rPr>
              <a:t>the in-vehicle </a:t>
            </a:r>
            <a:r>
              <a:rPr lang="en-US" sz="2800" dirty="0" err="1">
                <a:latin typeface="Times New Roman" panose="02020603050405020304" pitchFamily="18" charset="0"/>
                <a:cs typeface="Times New Roman" panose="02020603050405020304" pitchFamily="18" charset="0"/>
              </a:rPr>
              <a:t>ProSe</a:t>
            </a:r>
            <a:r>
              <a:rPr lang="en-US" sz="2800" dirty="0">
                <a:latin typeface="Times New Roman" panose="02020603050405020304" pitchFamily="18" charset="0"/>
                <a:cs typeface="Times New Roman" panose="02020603050405020304" pitchFamily="18" charset="0"/>
              </a:rPr>
              <a:t>-enabled UE could detect proximity authorized passenger; then it automatically creates WLAN direct connection between passenger’s UE and vehicle’s UE, and routes the traffic of passenger’s UE via vehicle’s E-UTRAN. In addition, the in-vehicle </a:t>
            </a:r>
            <a:r>
              <a:rPr lang="en-US" sz="2800" dirty="0" err="1">
                <a:latin typeface="Times New Roman" panose="02020603050405020304" pitchFamily="18" charset="0"/>
                <a:cs typeface="Times New Roman" panose="02020603050405020304" pitchFamily="18" charset="0"/>
              </a:rPr>
              <a:t>ProSe</a:t>
            </a:r>
            <a:r>
              <a:rPr lang="en-US" sz="2800" dirty="0">
                <a:latin typeface="Times New Roman" panose="02020603050405020304" pitchFamily="18" charset="0"/>
                <a:cs typeface="Times New Roman" panose="02020603050405020304" pitchFamily="18" charset="0"/>
              </a:rPr>
              <a:t>-enabled UE could also detect proximity authorized passenger’s wearable; then it automatically creates WLAN direct connection between wearable and vehicle’s UE, and routes the traffic of wearable via vehicle’s E-UTRAN</a:t>
            </a:r>
            <a:r>
              <a:rPr lang="en-US" sz="2800" dirty="0" smtClean="0">
                <a:latin typeface="Times New Roman" panose="02020603050405020304" pitchFamily="18" charset="0"/>
                <a:cs typeface="Times New Roman" panose="02020603050405020304" pitchFamily="18" charset="0"/>
              </a:rPr>
              <a:t>.</a:t>
            </a:r>
          </a:p>
          <a:p>
            <a:pPr marL="0" indent="0">
              <a:spcBef>
                <a:spcPts val="3000"/>
              </a:spcBef>
              <a:buNone/>
            </a:pPr>
            <a:r>
              <a:rPr lang="en-US" b="1" dirty="0">
                <a:latin typeface="Times New Roman" panose="02020603050405020304" pitchFamily="18" charset="0"/>
                <a:cs typeface="Times New Roman" panose="02020603050405020304" pitchFamily="18" charset="0"/>
              </a:rPr>
              <a:t>Proposal 1: To Study remote UE connect to network via in-vehicle </a:t>
            </a:r>
            <a:r>
              <a:rPr lang="en-US" b="1" dirty="0" err="1">
                <a:latin typeface="Times New Roman" panose="02020603050405020304" pitchFamily="18" charset="0"/>
                <a:cs typeface="Times New Roman" panose="02020603050405020304" pitchFamily="18" charset="0"/>
              </a:rPr>
              <a:t>ProSe</a:t>
            </a:r>
            <a:r>
              <a:rPr lang="en-US" b="1" dirty="0">
                <a:latin typeface="Times New Roman" panose="02020603050405020304" pitchFamily="18" charset="0"/>
                <a:cs typeface="Times New Roman" panose="02020603050405020304" pitchFamily="18" charset="0"/>
              </a:rPr>
              <a:t>-enable UE.</a:t>
            </a:r>
          </a:p>
        </p:txBody>
      </p:sp>
      <p:sp>
        <p:nvSpPr>
          <p:cNvPr id="3" name="投影片編號版面配置區 2"/>
          <p:cNvSpPr>
            <a:spLocks noGrp="1"/>
          </p:cNvSpPr>
          <p:nvPr>
            <p:ph type="sldNum" sz="quarter" idx="12"/>
          </p:nvPr>
        </p:nvSpPr>
        <p:spPr/>
        <p:txBody>
          <a:bodyPr/>
          <a:lstStyle/>
          <a:p>
            <a:fld id="{30A0CEA1-B0F3-4F5F-9DE1-C05A4CBC7ADB}" type="slidenum">
              <a:rPr lang="zh-TW" altLang="en-US" smtClean="0"/>
              <a:t>8</a:t>
            </a:fld>
            <a:endParaRPr lang="zh-TW" altLang="en-US"/>
          </a:p>
        </p:txBody>
      </p:sp>
    </p:spTree>
    <p:extLst>
      <p:ext uri="{BB962C8B-B14F-4D97-AF65-F5344CB8AC3E}">
        <p14:creationId xmlns:p14="http://schemas.microsoft.com/office/powerpoint/2010/main" val="9918745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sz="4400" dirty="0" smtClean="0">
                <a:solidFill>
                  <a:schemeClr val="tx1"/>
                </a:solidFill>
                <a:latin typeface="Times New Roman" panose="02020603050405020304" pitchFamily="18" charset="0"/>
                <a:cs typeface="Times New Roman" panose="02020603050405020304" pitchFamily="18" charset="0"/>
              </a:rPr>
              <a:t>Summary</a:t>
            </a:r>
            <a:endParaRPr lang="zh-TW" altLang="en-US" sz="4400" dirty="0">
              <a:solidFill>
                <a:schemeClr val="tx1"/>
              </a:solidFill>
              <a:latin typeface="Times New Roman" panose="02020603050405020304" pitchFamily="18" charset="0"/>
              <a:cs typeface="Times New Roman" panose="02020603050405020304" pitchFamily="18" charset="0"/>
            </a:endParaRPr>
          </a:p>
        </p:txBody>
      </p:sp>
      <p:sp>
        <p:nvSpPr>
          <p:cNvPr id="3" name="內容版面配置區 2"/>
          <p:cNvSpPr>
            <a:spLocks noGrp="1"/>
          </p:cNvSpPr>
          <p:nvPr>
            <p:ph idx="1"/>
          </p:nvPr>
        </p:nvSpPr>
        <p:spPr>
          <a:xfrm>
            <a:off x="617415" y="1196976"/>
            <a:ext cx="10972800" cy="4656977"/>
          </a:xfrm>
        </p:spPr>
        <p:txBody>
          <a:bodyPr/>
          <a:lstStyle/>
          <a:p>
            <a:r>
              <a:rPr lang="en-US" altLang="zh-TW" dirty="0">
                <a:latin typeface="Times New Roman" panose="02020603050405020304" pitchFamily="18" charset="0"/>
                <a:cs typeface="Times New Roman" panose="02020603050405020304" pitchFamily="18" charset="0"/>
              </a:rPr>
              <a:t>As shown in above analysis there are four existing solutions for doing relaying. EPC-level </a:t>
            </a:r>
            <a:r>
              <a:rPr lang="en-US" altLang="zh-TW" dirty="0" err="1">
                <a:latin typeface="Times New Roman" panose="02020603050405020304" pitchFamily="18" charset="0"/>
                <a:cs typeface="Times New Roman" panose="02020603050405020304" pitchFamily="18" charset="0"/>
              </a:rPr>
              <a:t>ProSe</a:t>
            </a:r>
            <a:r>
              <a:rPr lang="en-US" altLang="zh-TW" dirty="0">
                <a:latin typeface="Times New Roman" panose="02020603050405020304" pitchFamily="18" charset="0"/>
                <a:cs typeface="Times New Roman" panose="02020603050405020304" pitchFamily="18" charset="0"/>
              </a:rPr>
              <a:t> Discovery in conjunction with WLAN direct communication effectively support establishing a WLAN direct communication between remoted UE and relay UE, but this can also be achieved </a:t>
            </a:r>
            <a:r>
              <a:rPr lang="en-US" altLang="zh-TW" dirty="0" smtClean="0">
                <a:latin typeface="Times New Roman" panose="02020603050405020304" pitchFamily="18" charset="0"/>
                <a:cs typeface="Times New Roman" panose="02020603050405020304" pitchFamily="18" charset="0"/>
              </a:rPr>
              <a:t>by </a:t>
            </a:r>
            <a:r>
              <a:rPr lang="en-US" altLang="zh-TW" dirty="0">
                <a:latin typeface="Times New Roman" panose="02020603050405020304" pitchFamily="18" charset="0"/>
                <a:cs typeface="Times New Roman" panose="02020603050405020304" pitchFamily="18" charset="0"/>
              </a:rPr>
              <a:t>enhancing </a:t>
            </a:r>
            <a:r>
              <a:rPr lang="en-US" altLang="zh-TW" dirty="0" err="1">
                <a:latin typeface="Times New Roman" panose="02020603050405020304" pitchFamily="18" charset="0"/>
                <a:cs typeface="Times New Roman" panose="02020603050405020304" pitchFamily="18" charset="0"/>
              </a:rPr>
              <a:t>ProSe</a:t>
            </a:r>
            <a:r>
              <a:rPr lang="en-US" altLang="zh-TW" dirty="0">
                <a:latin typeface="Times New Roman" panose="02020603050405020304" pitchFamily="18" charset="0"/>
                <a:cs typeface="Times New Roman" panose="02020603050405020304" pitchFamily="18" charset="0"/>
              </a:rPr>
              <a:t> UE-to-Network Relay to support non-3GPP access</a:t>
            </a:r>
            <a:r>
              <a:rPr lang="en-US" altLang="zh-TW" dirty="0" smtClean="0">
                <a:latin typeface="Times New Roman" panose="02020603050405020304" pitchFamily="18" charset="0"/>
                <a:cs typeface="Times New Roman" panose="02020603050405020304" pitchFamily="18" charset="0"/>
              </a:rPr>
              <a:t>.</a:t>
            </a:r>
          </a:p>
          <a:p>
            <a:pPr marL="0" indent="0">
              <a:spcBef>
                <a:spcPts val="3000"/>
              </a:spcBef>
              <a:buNone/>
            </a:pPr>
            <a:r>
              <a:rPr lang="en-GB" b="1" dirty="0" smtClean="0">
                <a:latin typeface="Times New Roman" panose="02020603050405020304" pitchFamily="18" charset="0"/>
                <a:cs typeface="Times New Roman" panose="02020603050405020304" pitchFamily="18" charset="0"/>
              </a:rPr>
              <a:t>Proposal 2: Enhance </a:t>
            </a:r>
            <a:r>
              <a:rPr lang="en-GB" b="1" dirty="0">
                <a:latin typeface="Times New Roman" panose="02020603050405020304" pitchFamily="18" charset="0"/>
                <a:cs typeface="Times New Roman" panose="02020603050405020304" pitchFamily="18" charset="0"/>
              </a:rPr>
              <a:t>existed </a:t>
            </a:r>
            <a:r>
              <a:rPr lang="en-GB" b="1" dirty="0" err="1">
                <a:latin typeface="Times New Roman" panose="02020603050405020304" pitchFamily="18" charset="0"/>
                <a:cs typeface="Times New Roman" panose="02020603050405020304" pitchFamily="18" charset="0"/>
              </a:rPr>
              <a:t>ProSe</a:t>
            </a:r>
            <a:r>
              <a:rPr lang="en-GB" b="1" dirty="0">
                <a:latin typeface="Times New Roman" panose="02020603050405020304" pitchFamily="18" charset="0"/>
                <a:cs typeface="Times New Roman" panose="02020603050405020304" pitchFamily="18" charset="0"/>
              </a:rPr>
              <a:t> UE-to-Network Relay to support non-3GPP access</a:t>
            </a:r>
            <a:r>
              <a:rPr lang="en-GB" b="1" dirty="0" smtClean="0">
                <a:latin typeface="Times New Roman" panose="02020603050405020304" pitchFamily="18" charset="0"/>
                <a:cs typeface="Times New Roman" panose="02020603050405020304" pitchFamily="18" charset="0"/>
              </a:rPr>
              <a:t>.</a:t>
            </a:r>
            <a:endParaRPr lang="en-US" b="1" dirty="0">
              <a:latin typeface="Times New Roman" panose="02020603050405020304" pitchFamily="18" charset="0"/>
              <a:cs typeface="Times New Roman" panose="02020603050405020304" pitchFamily="18" charset="0"/>
            </a:endParaRPr>
          </a:p>
        </p:txBody>
      </p:sp>
      <p:sp>
        <p:nvSpPr>
          <p:cNvPr id="4" name="投影片編號版面配置區 3"/>
          <p:cNvSpPr>
            <a:spLocks noGrp="1"/>
          </p:cNvSpPr>
          <p:nvPr>
            <p:ph type="sldNum" sz="quarter" idx="12"/>
          </p:nvPr>
        </p:nvSpPr>
        <p:spPr/>
        <p:txBody>
          <a:bodyPr/>
          <a:lstStyle/>
          <a:p>
            <a:fld id="{30A0CEA1-B0F3-4F5F-9DE1-C05A4CBC7ADB}" type="slidenum">
              <a:rPr lang="zh-TW" altLang="en-US" smtClean="0"/>
              <a:t>9</a:t>
            </a:fld>
            <a:endParaRPr lang="zh-TW" altLang="en-US"/>
          </a:p>
        </p:txBody>
      </p:sp>
    </p:spTree>
    <p:extLst>
      <p:ext uri="{BB962C8B-B14F-4D97-AF65-F5344CB8AC3E}">
        <p14:creationId xmlns:p14="http://schemas.microsoft.com/office/powerpoint/2010/main" val="3099802714"/>
      </p:ext>
    </p:extLst>
  </p:cSld>
  <p:clrMapOvr>
    <a:masterClrMapping/>
  </p:clrMapOvr>
  <p:timing>
    <p:tnLst>
      <p:par>
        <p:cTn id="1" dur="indefinite" restart="never" nodeType="tmRoot"/>
      </p:par>
    </p:tnLst>
  </p:timing>
</p:sld>
</file>

<file path=ppt/theme/theme1.xml><?xml version="1.0" encoding="utf-8"?>
<a:theme xmlns:a="http://schemas.openxmlformats.org/drawingml/2006/main" name="PV104008_Enhanced OTDOA positioning algorithm with Legacy UE Support[審查版]new2015051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訂 1">
      <a:majorFont>
        <a:latin typeface="Arial Black"/>
        <a:ea typeface="標楷體"/>
        <a:cs typeface=""/>
      </a:majorFont>
      <a:minorFont>
        <a:latin typeface="Arial"/>
        <a:ea typeface="標楷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預設簡報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預設簡報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預設簡報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預設簡報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預設簡報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預設簡報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預設簡報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預設簡報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預設簡報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預設簡報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預設簡報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預設簡報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 標題及物件">
  <a:themeElements>
    <a:clrScheme name="">
      <a:dk1>
        <a:srgbClr val="000000"/>
      </a:dk1>
      <a:lt1>
        <a:srgbClr val="FFFFFF"/>
      </a:lt1>
      <a:dk2>
        <a:srgbClr val="000000"/>
      </a:dk2>
      <a:lt2>
        <a:srgbClr val="000000"/>
      </a:lt2>
      <a:accent1>
        <a:srgbClr val="FFFFFF"/>
      </a:accent1>
      <a:accent2>
        <a:srgbClr val="333399"/>
      </a:accent2>
      <a:accent3>
        <a:srgbClr val="FFFFFF"/>
      </a:accent3>
      <a:accent4>
        <a:srgbClr val="000000"/>
      </a:accent4>
      <a:accent5>
        <a:srgbClr val="FFFFFF"/>
      </a:accent5>
      <a:accent6>
        <a:srgbClr val="2D2D8A"/>
      </a:accent6>
      <a:hlink>
        <a:srgbClr val="009999"/>
      </a:hlink>
      <a:folHlink>
        <a:srgbClr val="99CC00"/>
      </a:folHlink>
    </a:clrScheme>
    <a:fontScheme name="Default - 標題及物件">
      <a:majorFont>
        <a:latin typeface="Arial"/>
        <a:ea typeface="Heiti TC Light"/>
        <a:cs typeface="Heiti TC Light"/>
      </a:majorFont>
      <a:minorFont>
        <a:latin typeface="Arial"/>
        <a:ea typeface="Heiti TC Light"/>
        <a:cs typeface="Heiti T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TC Light" charset="0"/>
            <a:cs typeface="Heiti TC Light"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TC Light" charset="0"/>
            <a:cs typeface="Heiti TC Light" charset="0"/>
            <a:sym typeface="Gill Sans" charset="0"/>
          </a:defRPr>
        </a:defPPr>
      </a:lstStyle>
    </a:lnDef>
  </a:objectDefaults>
  <a:extraClrSchemeLst>
    <a:extraClrScheme>
      <a:clrScheme name="Default - 標題及物件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5067_2015資策會簡報檔_英文">
  <a:themeElements>
    <a:clrScheme name="預設簡報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預設簡報設計">
      <a:majorFont>
        <a:latin typeface="Arial"/>
        <a:ea typeface="標楷體"/>
        <a:cs typeface=""/>
      </a:majorFont>
      <a:minorFont>
        <a:latin typeface="Arial"/>
        <a:ea typeface="標楷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預設簡報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預設簡報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預設簡報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預設簡報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預設簡報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預設簡報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預設簡報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預設簡報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預設簡報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預設簡報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預設簡報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預設簡報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PV104008_Enhanced OTDOA positioning algorithm with Legacy UE Support[審查版]new20150511</Template>
  <TotalTime>2917</TotalTime>
  <Words>992</Words>
  <Application>Microsoft Office PowerPoint</Application>
  <PresentationFormat>寬螢幕</PresentationFormat>
  <Paragraphs>84</Paragraphs>
  <Slides>12</Slides>
  <Notes>1</Notes>
  <HiddenSlides>0</HiddenSlides>
  <MMClips>0</MMClips>
  <ScaleCrop>false</ScaleCrop>
  <HeadingPairs>
    <vt:vector size="8" baseType="variant">
      <vt:variant>
        <vt:lpstr>使用字型</vt:lpstr>
      </vt:variant>
      <vt:variant>
        <vt:i4>8</vt:i4>
      </vt:variant>
      <vt:variant>
        <vt:lpstr>佈景主題</vt:lpstr>
      </vt:variant>
      <vt:variant>
        <vt:i4>3</vt:i4>
      </vt:variant>
      <vt:variant>
        <vt:lpstr>內嵌 OLE 伺服程式</vt:lpstr>
      </vt:variant>
      <vt:variant>
        <vt:i4>1</vt:i4>
      </vt:variant>
      <vt:variant>
        <vt:lpstr>投影片標題</vt:lpstr>
      </vt:variant>
      <vt:variant>
        <vt:i4>12</vt:i4>
      </vt:variant>
    </vt:vector>
  </HeadingPairs>
  <TitlesOfParts>
    <vt:vector size="24" baseType="lpstr">
      <vt:lpstr>Heiti TC Light</vt:lpstr>
      <vt:lpstr>新細明體</vt:lpstr>
      <vt:lpstr>標楷體</vt:lpstr>
      <vt:lpstr>Arial</vt:lpstr>
      <vt:lpstr>Arial Black</vt:lpstr>
      <vt:lpstr>Calibri</vt:lpstr>
      <vt:lpstr>Times New Roman</vt:lpstr>
      <vt:lpstr>Wingdings</vt:lpstr>
      <vt:lpstr>PV104008_Enhanced OTDOA positioning algorithm with Legacy UE Support[審查版]new20150511</vt:lpstr>
      <vt:lpstr>Default - 標題及物件</vt:lpstr>
      <vt:lpstr>25067_2015資策會簡報檔_英文</vt:lpstr>
      <vt:lpstr>Picture</vt:lpstr>
      <vt:lpstr>Support non-3GPP access for wearables</vt:lpstr>
      <vt:lpstr>Introduction</vt:lpstr>
      <vt:lpstr>Discussion</vt:lpstr>
      <vt:lpstr>EPC-level ProSe Discovery in conjunction with WLAN direct communication</vt:lpstr>
      <vt:lpstr>Relaying via PC5</vt:lpstr>
      <vt:lpstr>Wi-Fi tethering</vt:lpstr>
      <vt:lpstr>Potential Additional Relay Scenario (1/2)</vt:lpstr>
      <vt:lpstr>Potential Additional Relay Scenario (2/2)</vt:lpstr>
      <vt:lpstr>Summary</vt:lpstr>
      <vt:lpstr>References</vt:lpstr>
      <vt:lpstr>PowerPoint 簡報</vt:lpstr>
      <vt:lpstr>Appendix: Relaying via S2a or S2b</vt:lpstr>
    </vt:vector>
  </TitlesOfParts>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SA1 SMARTER (5G) Feasibility Study on New Services and Markets Technology Enablers</dc:title>
  <dc:creator>Lucas Tsai</dc:creator>
  <cp:lastModifiedBy>Lucas Tsai</cp:lastModifiedBy>
  <cp:revision>889</cp:revision>
  <dcterms:created xsi:type="dcterms:W3CDTF">2015-05-18T03:38:49Z</dcterms:created>
  <dcterms:modified xsi:type="dcterms:W3CDTF">2016-08-12T03:20:42Z</dcterms:modified>
</cp:coreProperties>
</file>