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"/>
  </p:notesMasterIdLst>
  <p:sldIdLst>
    <p:sldId id="257" r:id="rId2"/>
    <p:sldId id="260" r:id="rId3"/>
    <p:sldId id="259" r:id="rId4"/>
    <p:sldId id="261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-2292" y="-5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94E28F-B152-4BFA-8408-1B4FDB2038E5}" type="datetimeFigureOut">
              <a:rPr lang="ko-KR" altLang="en-US" smtClean="0"/>
              <a:t>2017-06-30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341EE2-68D3-4D3C-A973-E6656A98BE8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5211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341EE2-68D3-4D3C-A973-E6656A98BE8B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9769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528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373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5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141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48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56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555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375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000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081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6/30/2017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803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6/30/2017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73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UE behavior for reserved resource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</a:t>
            </a:r>
            <a:r>
              <a:rPr lang="en-US" dirty="0" smtClean="0"/>
              <a:t>[Ericsson</a:t>
            </a:r>
            <a:r>
              <a:rPr lang="en-US" dirty="0" smtClean="0"/>
              <a:t>, Nokia, </a:t>
            </a:r>
            <a:r>
              <a:rPr lang="en-US" dirty="0" smtClean="0"/>
              <a:t>ASB] 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06175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3GPP TSG RAN WG1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NR AH#2</a:t>
            </a:r>
          </a:p>
          <a:p>
            <a:pPr latinLnBrk="0"/>
            <a:r>
              <a:rPr kumimoji="1" lang="en-US" altLang="zh-CN" sz="2000" dirty="0" smtClean="0">
                <a:solidFill>
                  <a:prstClr val="black"/>
                </a:solidFill>
              </a:rPr>
              <a:t>Qingdao, China, 27</a:t>
            </a:r>
            <a:r>
              <a:rPr kumimoji="1" lang="en-US" altLang="zh-CN" sz="2000" baseline="30000" dirty="0" smtClean="0">
                <a:solidFill>
                  <a:prstClr val="black"/>
                </a:solidFill>
              </a:rPr>
              <a:t>th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 – 30</a:t>
            </a:r>
            <a:r>
              <a:rPr kumimoji="1" lang="en-US" altLang="zh-CN" sz="2000" baseline="30000" dirty="0" smtClean="0">
                <a:solidFill>
                  <a:prstClr val="black"/>
                </a:solidFill>
              </a:rPr>
              <a:t>th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 June 2017</a:t>
            </a:r>
            <a:endParaRPr kumimoji="1" lang="en-US" altLang="zh-CN" sz="2000" dirty="0">
              <a:solidFill>
                <a:prstClr val="black"/>
              </a:solidFill>
            </a:endParaRPr>
          </a:p>
          <a:p>
            <a:pPr eaLnBrk="1" latinLnBrk="0" hangingPunct="1"/>
            <a:r>
              <a:rPr kumimoji="1" lang="en-US" altLang="ja-JP" sz="2000" dirty="0" smtClean="0">
                <a:solidFill>
                  <a:prstClr val="black"/>
                </a:solidFill>
              </a:rPr>
              <a:t>Agenda </a:t>
            </a:r>
            <a:r>
              <a:rPr kumimoji="1" lang="en-US" altLang="ja-JP" sz="2000" dirty="0">
                <a:solidFill>
                  <a:prstClr val="black"/>
                </a:solidFill>
              </a:rPr>
              <a:t>item</a:t>
            </a:r>
            <a:r>
              <a:rPr kumimoji="1" lang="en-US" altLang="ja-JP" sz="2000">
                <a:solidFill>
                  <a:prstClr val="black"/>
                </a:solidFill>
              </a:rPr>
              <a:t>: </a:t>
            </a:r>
            <a:r>
              <a:rPr lang="en-US" altLang="ko-KR" sz="2000" smtClean="0"/>
              <a:t>5.1.3.1.1</a:t>
            </a:r>
            <a:endParaRPr kumimoji="1" lang="ja-JP" altLang="en-US" sz="2000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279573" y="394325"/>
            <a:ext cx="15776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latinLnBrk="0" hangingPunct="1"/>
            <a:r>
              <a:rPr lang="sv-SE" altLang="ko-KR" sz="2400" dirty="0" smtClean="0">
                <a:solidFill>
                  <a:prstClr val="black"/>
                </a:solidFill>
                <a:ea typeface="Gulim" pitchFamily="34" charset="-127"/>
              </a:rPr>
              <a:t>R1-1</a:t>
            </a:r>
            <a:r>
              <a:rPr lang="en-US" altLang="ko-KR" sz="2400" dirty="0" smtClean="0">
                <a:solidFill>
                  <a:prstClr val="black"/>
                </a:solidFill>
                <a:ea typeface="Gulim" pitchFamily="34" charset="-127"/>
              </a:rPr>
              <a:t>7xxxxx</a:t>
            </a:r>
            <a:endParaRPr kumimoji="1" lang="ja-JP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92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Autofit/>
          </a:bodyPr>
          <a:lstStyle/>
          <a:p>
            <a:r>
              <a:rPr lang="en-US" altLang="ko-KR" sz="2400" dirty="0" smtClean="0"/>
              <a:t>Agreement at RAN1#87 </a:t>
            </a:r>
          </a:p>
          <a:p>
            <a:pPr lvl="1">
              <a:buFont typeface="Arial"/>
              <a:buChar char="•"/>
              <a:tabLst>
                <a:tab pos="457200" algn="l"/>
              </a:tabLst>
            </a:pPr>
            <a:r>
              <a:rPr lang="en-GB" altLang="ko-KR" sz="2000" dirty="0" smtClean="0"/>
              <a:t>At </a:t>
            </a:r>
            <a:r>
              <a:rPr lang="en-GB" altLang="ko-KR" sz="2000" dirty="0"/>
              <a:t>least some reserved resources are indicated by using at least RRC </a:t>
            </a:r>
            <a:r>
              <a:rPr lang="en-GB" altLang="ko-KR" sz="2000" dirty="0" err="1"/>
              <a:t>signaling</a:t>
            </a:r>
            <a:endParaRPr lang="en-GB" altLang="ko-KR" sz="2000" dirty="0"/>
          </a:p>
          <a:p>
            <a:pPr lvl="0">
              <a:buFont typeface="Arial"/>
              <a:buChar char="•"/>
              <a:tabLst>
                <a:tab pos="457200" algn="l"/>
              </a:tabLst>
            </a:pPr>
            <a:endParaRPr lang="en-GB" altLang="ko-KR" sz="2000" dirty="0">
              <a:latin typeface="Times"/>
              <a:ea typeface="MS Mincho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endParaRPr lang="en-GB" altLang="ko-KR" sz="2000" dirty="0" smtClean="0">
              <a:latin typeface="Times"/>
              <a:ea typeface="MS Mincho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endParaRPr lang="en-GB" altLang="ko-KR" sz="2000" dirty="0">
              <a:latin typeface="Times"/>
              <a:ea typeface="MS Mincho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endParaRPr lang="en-US" altLang="ko-KR" sz="2000" dirty="0" smtClean="0"/>
          </a:p>
          <a:p>
            <a:pPr lvl="1">
              <a:buFont typeface="Arial"/>
              <a:buChar char="•"/>
              <a:tabLst>
                <a:tab pos="457200" algn="l"/>
              </a:tabLst>
            </a:pPr>
            <a:endParaRPr lang="en-GB" altLang="ko-KR" sz="1600" dirty="0" smtClean="0"/>
          </a:p>
          <a:p>
            <a:pPr lvl="0">
              <a:buFont typeface="Arial"/>
              <a:buChar char="•"/>
              <a:tabLst>
                <a:tab pos="457200" algn="l"/>
              </a:tabLst>
            </a:pPr>
            <a:endParaRPr lang="en-GB" altLang="ko-KR" sz="2000" dirty="0">
              <a:latin typeface="Times"/>
              <a:ea typeface="MS Mincho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endParaRPr lang="en-GB" altLang="ko-KR" sz="2000" dirty="0" smtClean="0">
              <a:latin typeface="Times"/>
              <a:ea typeface="MS Mincho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endParaRPr lang="en-GB" altLang="ko-KR" sz="2000" dirty="0">
              <a:latin typeface="Times"/>
              <a:ea typeface="MS Mincho"/>
              <a:cs typeface="Times New Roman"/>
            </a:endParaRPr>
          </a:p>
          <a:p>
            <a:pPr marL="0" lvl="0" indent="0">
              <a:buNone/>
              <a:tabLst>
                <a:tab pos="457200" algn="l"/>
              </a:tabLst>
            </a:pPr>
            <a:endParaRPr lang="ko-KR" altLang="ko-KR" sz="2400" dirty="0"/>
          </a:p>
          <a:p>
            <a:pPr marL="457200" lvl="1" indent="0">
              <a:buNone/>
            </a:pPr>
            <a:endParaRPr lang="en-US" altLang="ko-KR" sz="2000" dirty="0" smtClean="0"/>
          </a:p>
          <a:p>
            <a:pPr lvl="1"/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05677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Proposal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UE shall not assume any NR channels/signals on reserved resources configured by higher layer signaling</a:t>
            </a:r>
          </a:p>
          <a:p>
            <a:pPr lvl="1"/>
            <a:r>
              <a:rPr lang="en-US" altLang="ko-KR" sz="2000" dirty="0" smtClean="0"/>
              <a:t>If </a:t>
            </a:r>
            <a:r>
              <a:rPr lang="en-GB" altLang="ko-KR" sz="2000" dirty="0"/>
              <a:t>reserved </a:t>
            </a:r>
            <a:r>
              <a:rPr lang="en-GB" altLang="ko-KR" sz="2000" dirty="0" smtClean="0"/>
              <a:t>resources </a:t>
            </a:r>
            <a:r>
              <a:rPr lang="en-US" altLang="ko-KR" sz="2000" dirty="0" smtClean="0"/>
              <a:t>overlap </a:t>
            </a:r>
            <a:r>
              <a:rPr lang="en-US" altLang="ko-KR" sz="2000" dirty="0"/>
              <a:t>with resources where </a:t>
            </a:r>
            <a:r>
              <a:rPr lang="en-US" altLang="ko-KR" sz="2000" dirty="0" smtClean="0"/>
              <a:t>channels/signals </a:t>
            </a:r>
            <a:r>
              <a:rPr lang="en-US" altLang="ko-KR" sz="2000" dirty="0"/>
              <a:t>are </a:t>
            </a:r>
            <a:r>
              <a:rPr lang="en-US" altLang="ko-KR" sz="2000" dirty="0" smtClean="0"/>
              <a:t>configured to be transmitted, the reserved resources are prioritized</a:t>
            </a:r>
            <a:endParaRPr lang="en-US" altLang="ko-KR" sz="2000" dirty="0"/>
          </a:p>
          <a:p>
            <a:pPr lvl="1"/>
            <a:r>
              <a:rPr lang="en-US" altLang="ko-KR" sz="2000" dirty="0" smtClean="0"/>
              <a:t>FFS: whether transmissions of channels/signals scheduled/configured on the reserved resources are rate-matched or punctured</a:t>
            </a:r>
          </a:p>
          <a:p>
            <a:endParaRPr lang="en-US" altLang="ko-KR" sz="2400" dirty="0" smtClean="0"/>
          </a:p>
        </p:txBody>
      </p:sp>
    </p:spTree>
    <p:extLst>
      <p:ext uri="{BB962C8B-B14F-4D97-AF65-F5344CB8AC3E}">
        <p14:creationId xmlns:p14="http://schemas.microsoft.com/office/powerpoint/2010/main" val="57930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Some resources can be reserved by RRC signaling with following properties</a:t>
            </a:r>
          </a:p>
          <a:p>
            <a:pPr lvl="1"/>
            <a:r>
              <a:rPr lang="en-US" altLang="ko-KR" dirty="0" smtClean="0"/>
              <a:t>These resources have the highest priority than other channel/signal</a:t>
            </a:r>
          </a:p>
          <a:p>
            <a:pPr lvl="1"/>
            <a:r>
              <a:rPr lang="en-US" altLang="ko-KR" dirty="0"/>
              <a:t>UE shall not </a:t>
            </a:r>
            <a:r>
              <a:rPr lang="en-US" altLang="ko-KR" dirty="0" smtClean="0"/>
              <a:t>transmit and assume </a:t>
            </a:r>
            <a:r>
              <a:rPr lang="en-US" altLang="ko-KR" dirty="0"/>
              <a:t>any NR channels/signals on </a:t>
            </a:r>
            <a:r>
              <a:rPr lang="en-US" altLang="ko-KR" dirty="0" smtClean="0"/>
              <a:t>the resources</a:t>
            </a:r>
          </a:p>
          <a:p>
            <a:pPr lvl="1"/>
            <a:r>
              <a:rPr lang="en-US" altLang="ko-KR" dirty="0" smtClean="0"/>
              <a:t>FFS: time/freq. granularity for the resource</a:t>
            </a:r>
            <a:endParaRPr lang="en-US" altLang="ko-KR" dirty="0"/>
          </a:p>
          <a:p>
            <a:pPr marL="457200" lvl="1" indent="0">
              <a:buNone/>
            </a:pPr>
            <a:endParaRPr lang="en-US" altLang="ko-KR" dirty="0" smtClean="0"/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71551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3712</TotalTime>
  <Words>146</Words>
  <Application>Microsoft Office PowerPoint</Application>
  <PresentationFormat>화면 슬라이드 쇼(4:3)</PresentationFormat>
  <Paragraphs>28</Paragraphs>
  <Slides>4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Theme</vt:lpstr>
      <vt:lpstr>WF on UE behavior for reserved resource</vt:lpstr>
      <vt:lpstr>Background</vt:lpstr>
      <vt:lpstr>Proposal</vt:lpstr>
      <vt:lpstr>Proposal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PDSCH rate matching for supporting aperiodic CSI-RS</dc:title>
  <dc:creator>최승훈/글로벌표준팀(DMC연)/Senior Engineer/삼성전자</dc:creator>
  <cp:lastModifiedBy>Windows 사용자</cp:lastModifiedBy>
  <cp:revision>96</cp:revision>
  <dcterms:created xsi:type="dcterms:W3CDTF">2016-11-10T10:16:49Z</dcterms:created>
  <dcterms:modified xsi:type="dcterms:W3CDTF">2017-06-30T11:43:24Z</dcterms:modified>
</cp:coreProperties>
</file>