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4" r:id="rId3"/>
    <p:sldId id="27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60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8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0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5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6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2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3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2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3436-0B5B-401C-86DF-6EA7DA0993E4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197776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Long PUCCH Format for more than 2 UCI bits with Multi-user Multiplexing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09252" y="4855650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Ericsson</a:t>
            </a:r>
          </a:p>
          <a:p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644013" y="479251"/>
            <a:ext cx="105942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                               </a:t>
            </a:r>
            <a:r>
              <a:rPr lang="en-US" altLang="zh-CN" sz="24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R1-1711996</a:t>
            </a:r>
            <a:endParaRPr lang="en-US" altLang="ko-KR" sz="24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5.1.3.2.2</a:t>
            </a:r>
            <a:endParaRPr lang="zh-CN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402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91" y="810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Background</a:t>
            </a:r>
            <a:br>
              <a:rPr lang="en-US" sz="3200" dirty="0"/>
            </a:br>
            <a:r>
              <a:rPr lang="en-US" sz="3200" dirty="0"/>
              <a:t>Exemplary illustration of Long PUCCH with MUX. capacity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7947" y="1642472"/>
            <a:ext cx="3310719" cy="4539964"/>
          </a:xfrm>
        </p:spPr>
        <p:txBody>
          <a:bodyPr/>
          <a:lstStyle/>
          <a:p>
            <a:r>
              <a:rPr lang="en-US" dirty="0"/>
              <a:t>Long PUCCH based on LTE PUCCH Format 3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Long PUCCH based on NR-PUSCH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2" name="Picture 9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66" y="3193579"/>
            <a:ext cx="8009521" cy="349897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356" y="1542198"/>
            <a:ext cx="7798492" cy="141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532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GB" i="1" dirty="0"/>
              <a:t>Operation of a long PUCCH with more than 2 bits UCI can support multiplexing of multiple users on a single PRB. </a:t>
            </a:r>
            <a:endParaRPr lang="sv-SE" dirty="0"/>
          </a:p>
          <a:p>
            <a:pPr lvl="0"/>
            <a:r>
              <a:rPr lang="en-GB" i="1" dirty="0"/>
              <a:t>For the format of long PUCCH supporting multiplexing of users on a single PRB, select from:</a:t>
            </a:r>
            <a:endParaRPr lang="sv-SE" dirty="0"/>
          </a:p>
          <a:p>
            <a:pPr lvl="1"/>
            <a:r>
              <a:rPr lang="en-GB" i="1" dirty="0"/>
              <a:t>Alt 1: Long PUCCH format based on LTE PUCCH format 3</a:t>
            </a:r>
          </a:p>
          <a:p>
            <a:pPr lvl="2"/>
            <a:r>
              <a:rPr lang="en-GB" i="1" dirty="0"/>
              <a:t>Note: The multi-user multiplexing is enabled by time domain OCC on UCI symbols</a:t>
            </a:r>
            <a:endParaRPr lang="sv-SE" dirty="0"/>
          </a:p>
          <a:p>
            <a:pPr lvl="1"/>
            <a:r>
              <a:rPr lang="en-GB" i="1" dirty="0"/>
              <a:t>Alt 2: Long PUCCH format based on the NR long PUCCH format for single user case for more than 2 UCI bits. To enable multi-user multiplexing, select from:</a:t>
            </a:r>
            <a:endParaRPr lang="sv-SE" dirty="0"/>
          </a:p>
          <a:p>
            <a:pPr lvl="2"/>
            <a:r>
              <a:rPr lang="en-GB" u="sng" dirty="0"/>
              <a:t>FDM based</a:t>
            </a:r>
            <a:r>
              <a:rPr lang="en-GB" dirty="0"/>
              <a:t> by using a fraction of the PRB subcarriers which form a comb. </a:t>
            </a:r>
            <a:endParaRPr lang="sv-SE" dirty="0"/>
          </a:p>
          <a:p>
            <a:pPr lvl="2"/>
            <a:r>
              <a:rPr lang="en-GB" u="sng" dirty="0"/>
              <a:t>CDM based</a:t>
            </a:r>
            <a:r>
              <a:rPr lang="en-GB" dirty="0"/>
              <a:t> by means of intra-symbol pre-DFT spreading with an Orthogonal Cover Code (OCC).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612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</TotalTime>
  <Words>181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WF on Long PUCCH Format for more than 2 UCI bits with Multi-user Multiplexing</vt:lpstr>
      <vt:lpstr>Background Exemplary illustration of Long PUCCH with MUX. capacity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Long NR-PUCCH email discussion</dc:title>
  <dc:creator>Sorour Falahati</dc:creator>
  <cp:lastModifiedBy>Sorour Falahati</cp:lastModifiedBy>
  <cp:revision>87</cp:revision>
  <dcterms:created xsi:type="dcterms:W3CDTF">2017-06-27T03:19:22Z</dcterms:created>
  <dcterms:modified xsi:type="dcterms:W3CDTF">2017-06-30T09:31:31Z</dcterms:modified>
</cp:coreProperties>
</file>