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89" r:id="rId3"/>
    <p:sldId id="286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60" autoAdjust="0"/>
    <p:restoredTop sz="94660"/>
  </p:normalViewPr>
  <p:slideViewPr>
    <p:cSldViewPr snapToGrid="0">
      <p:cViewPr>
        <p:scale>
          <a:sx n="70" d="100"/>
          <a:sy n="70" d="100"/>
        </p:scale>
        <p:origin x="-240" y="-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80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002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7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350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62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2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2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48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37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2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4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34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0" y="212766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the Content of the Long PUCCH Resource Configuration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509252" y="4855650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Ericsson</a:t>
            </a:r>
          </a:p>
          <a:p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644013" y="479251"/>
            <a:ext cx="105942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ko-KR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                               </a:t>
            </a:r>
            <a:r>
              <a:rPr lang="en-US" altLang="zh-CN" sz="24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R1-1711995</a:t>
            </a:r>
            <a:endParaRPr lang="en-US" altLang="ko-KR" sz="24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</a:p>
          <a:p>
            <a:pPr>
              <a:spcBef>
                <a:spcPct val="0"/>
              </a:spcBef>
            </a:pPr>
            <a:endParaRPr lang="en-US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Agenda item</a:t>
            </a:r>
            <a:r>
              <a:rPr lang="en-US" altLang="zh-CN" sz="2400" b="1">
                <a:latin typeface="Arial" panose="020B0604020202020204" pitchFamily="34" charset="0"/>
                <a:cs typeface="Times New Roman" panose="02020603050405020304" pitchFamily="18" charset="0"/>
              </a:rPr>
              <a:t>: 5.1.3.2.4</a:t>
            </a:r>
            <a:endParaRPr lang="zh-CN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490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u="sng" dirty="0">
                <a:highlight>
                  <a:srgbClr val="00FF00"/>
                </a:highlight>
              </a:rPr>
              <a:t>Agreements (updating RAN1 #87 agreements):</a:t>
            </a:r>
            <a:endParaRPr lang="sv-SE" dirty="0">
              <a:highlight>
                <a:srgbClr val="00FF00"/>
              </a:highlight>
            </a:endParaRPr>
          </a:p>
          <a:p>
            <a:pPr lvl="0"/>
            <a:r>
              <a:rPr lang="en-GB" dirty="0"/>
              <a:t>A combination of semi-static configuration and (at least for some types of UCI information) dynamic signaling is used to determine the PUCCH resource both for the ‘long and short PUCCH formats’</a:t>
            </a:r>
            <a:endParaRPr lang="sv-SE" dirty="0"/>
          </a:p>
          <a:p>
            <a:pPr lvl="1"/>
            <a:r>
              <a:rPr lang="en-US" dirty="0"/>
              <a:t>The PUCCH resource includes time, frequency and, when applicable, code domains.</a:t>
            </a:r>
            <a:endParaRPr lang="sv-SE" dirty="0"/>
          </a:p>
          <a:p>
            <a:pPr lvl="2"/>
            <a:r>
              <a:rPr lang="en-US" dirty="0"/>
              <a:t>FFS details e.g., if the time in the PUCCH resource includes both slot and symbol, or only symbol in a slot</a:t>
            </a:r>
            <a:endParaRPr lang="sv-SE" dirty="0"/>
          </a:p>
          <a:p>
            <a:pPr marL="0" indent="0">
              <a:buNone/>
            </a:pPr>
            <a:r>
              <a:rPr lang="en-US" b="1" u="sng" dirty="0">
                <a:highlight>
                  <a:srgbClr val="00FF00"/>
                </a:highlight>
              </a:rPr>
              <a:t>Agreements (RAN1#88):</a:t>
            </a:r>
          </a:p>
          <a:p>
            <a:r>
              <a:rPr lang="en-US" dirty="0"/>
              <a:t>NR supports PUCCH resource allocation for HARQ-ACK transmission with following manner.</a:t>
            </a:r>
          </a:p>
          <a:p>
            <a:pPr lvl="1"/>
            <a:r>
              <a:rPr lang="en-US" dirty="0"/>
              <a:t>A set of PUCCH resources is configured by high layer signaling</a:t>
            </a:r>
          </a:p>
          <a:p>
            <a:pPr lvl="2"/>
            <a:r>
              <a:rPr lang="en-US" dirty="0"/>
              <a:t>FFS: other mechanisms.</a:t>
            </a:r>
          </a:p>
          <a:p>
            <a:pPr lvl="1"/>
            <a:r>
              <a:rPr lang="en-US" dirty="0"/>
              <a:t>A PUCCH resource within the configured set is indicated by DCI.</a:t>
            </a:r>
          </a:p>
          <a:p>
            <a:r>
              <a:rPr lang="en-US" dirty="0"/>
              <a:t>PUCCH resource determination rule is defined at least for the case where the dedicated PUCCH resources is unknown to the UE</a:t>
            </a:r>
          </a:p>
          <a:p>
            <a:pPr lvl="1"/>
            <a:r>
              <a:rPr lang="en-US" dirty="0"/>
              <a:t>FFS: details of PUCCH resource determination rule including implicit resource mapping and/or explicit signaling</a:t>
            </a:r>
          </a:p>
          <a:p>
            <a:r>
              <a:rPr lang="en-US" dirty="0"/>
              <a:t>This does not preclude implicit resource mapping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830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a given long PUCCH format, a configured long PUCCH resource includes at least the starting position and the ending position (or duration) of the corresponding long PUCCH.</a:t>
            </a:r>
          </a:p>
          <a:p>
            <a:pPr lvl="1"/>
            <a:r>
              <a:rPr lang="en-US" dirty="0"/>
              <a:t>The rang of the starting position  is from 1</a:t>
            </a:r>
            <a:r>
              <a:rPr lang="en-US" baseline="30000" dirty="0"/>
              <a:t>st</a:t>
            </a:r>
            <a:r>
              <a:rPr lang="en-US" dirty="0"/>
              <a:t> to 11</a:t>
            </a:r>
            <a:r>
              <a:rPr lang="en-US" baseline="30000" dirty="0"/>
              <a:t>th</a:t>
            </a:r>
            <a:r>
              <a:rPr lang="en-US" dirty="0"/>
              <a:t> symbols of the slot.</a:t>
            </a:r>
          </a:p>
          <a:p>
            <a:pPr lvl="1"/>
            <a:r>
              <a:rPr lang="en-US" dirty="0"/>
              <a:t>The range of the ending position  is from 5</a:t>
            </a:r>
            <a:r>
              <a:rPr lang="en-US" baseline="30000" dirty="0"/>
              <a:t>th</a:t>
            </a:r>
            <a:r>
              <a:rPr lang="en-US" dirty="0"/>
              <a:t> to 14</a:t>
            </a:r>
            <a:r>
              <a:rPr lang="en-US" baseline="30000" dirty="0"/>
              <a:t>th</a:t>
            </a:r>
            <a:r>
              <a:rPr lang="en-US" dirty="0"/>
              <a:t> symbol of the slot.</a:t>
            </a:r>
          </a:p>
          <a:p>
            <a:pPr lvl="2"/>
            <a:r>
              <a:rPr lang="en-US" dirty="0"/>
              <a:t>Note the above is equivalent to have the duration of 4 to 14 symbols.</a:t>
            </a:r>
          </a:p>
          <a:p>
            <a:pPr lvl="1"/>
            <a:r>
              <a:rPr lang="en-US" dirty="0"/>
              <a:t>FFS whether to have limitations on the starting position or the ending position</a:t>
            </a:r>
          </a:p>
          <a:p>
            <a:r>
              <a:rPr lang="en-US" dirty="0"/>
              <a:t>Note: Alignment of long PUCCH between different UEs within the same slot can be achieved by proper signaling.</a:t>
            </a:r>
          </a:p>
        </p:txBody>
      </p:sp>
    </p:spTree>
    <p:extLst>
      <p:ext uri="{BB962C8B-B14F-4D97-AF65-F5344CB8AC3E}">
        <p14:creationId xmlns:p14="http://schemas.microsoft.com/office/powerpoint/2010/main" val="1647405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319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맑은 고딕</vt:lpstr>
      <vt:lpstr>Arial</vt:lpstr>
      <vt:lpstr>Calibri</vt:lpstr>
      <vt:lpstr>Calibri Light</vt:lpstr>
      <vt:lpstr>等线</vt:lpstr>
      <vt:lpstr>Times New Roman</vt:lpstr>
      <vt:lpstr>Office Theme</vt:lpstr>
      <vt:lpstr>WF on the Content of the Long PUCCH Resource Configuration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Long NR-PUCCH email discussion</dc:title>
  <dc:creator>Sorour Falahati</dc:creator>
  <cp:lastModifiedBy>Sorour Falahati</cp:lastModifiedBy>
  <cp:revision>90</cp:revision>
  <dcterms:created xsi:type="dcterms:W3CDTF">2017-06-27T03:19:22Z</dcterms:created>
  <dcterms:modified xsi:type="dcterms:W3CDTF">2017-06-30T09:31:49Z</dcterms:modified>
</cp:coreProperties>
</file>