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Xinwei, Huawei, </a:t>
            </a:r>
            <a:r>
              <a:rPr lang="en-US" altLang="zh-CN" dirty="0" err="1" smtClean="0"/>
              <a:t>Hisi</a:t>
            </a:r>
            <a:r>
              <a:rPr lang="en-US" altLang="zh-CN" dirty="0" smtClean="0"/>
              <a:t>, </a:t>
            </a:r>
            <a:r>
              <a:rPr lang="en-US" altLang="zh-CN" dirty="0" smtClean="0"/>
              <a:t>Qualcomm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869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Qingdao, </a:t>
            </a:r>
            <a:r>
              <a:rPr kumimoji="1" lang="en-US" altLang="zh-CN" sz="2000" dirty="0">
                <a:solidFill>
                  <a:prstClr val="black"/>
                </a:solidFill>
              </a:rPr>
              <a:t>China,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30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5.1.2.1.5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711990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1078172" y="947976"/>
            <a:ext cx="10304059" cy="540917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Agreements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: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宋体" panose="02010600030101010101" pitchFamily="2" charset="-122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For DL data transmission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PRB bundling size include (including possible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downselection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1: value(s) based on RBG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RBG/k, where k is integer, FFS the value(s) of k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m * RBG, where m is integer, FFS whether m is always equal to 1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2: other values based on bandwidth part, and/or scheduled bandwidth and/or UE capability etc.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E.g., Consecutive scheduled bandwidth 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restrictions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E.g., Values equal or larger than scheduled BW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restrictions 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other cases;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the relationship between above values with e.g. DMRS patterns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UE feedback assisted PRB bundling size with respect to UE complexity, feedback overhead increase and performance gains.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joint or separate indication of PRB bundling size on data and DMRS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2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47129" y="1537074"/>
            <a:ext cx="10912521" cy="451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/>
              <a:t>For DL data transmission:</a:t>
            </a:r>
          </a:p>
          <a:p>
            <a:pPr lvl="1"/>
            <a:r>
              <a:rPr lang="en-US" altLang="zh-CN" dirty="0" smtClean="0"/>
              <a:t>PRB bundling size values include</a:t>
            </a:r>
            <a:endParaRPr lang="en-US" altLang="zh-CN" dirty="0"/>
          </a:p>
          <a:p>
            <a:pPr lvl="2"/>
            <a:r>
              <a:rPr lang="en-US" altLang="zh-CN" dirty="0" smtClean="0"/>
              <a:t>Case </a:t>
            </a:r>
            <a:r>
              <a:rPr lang="en-US" altLang="zh-CN" dirty="0"/>
              <a:t>1</a:t>
            </a:r>
            <a:r>
              <a:rPr lang="en-US" altLang="zh-CN" dirty="0" smtClean="0"/>
              <a:t>: values down-selected from the following set</a:t>
            </a:r>
          </a:p>
          <a:p>
            <a:pPr lvl="3"/>
            <a:r>
              <a:rPr lang="en-US" altLang="zh-CN" sz="2000" dirty="0"/>
              <a:t>{</a:t>
            </a:r>
            <a:r>
              <a:rPr lang="en-US" altLang="zh-CN" sz="2000" dirty="0" smtClean="0"/>
              <a:t>2, 4, 8 and 16};</a:t>
            </a:r>
            <a:endParaRPr lang="en-GB" altLang="zh-CN" sz="2000" dirty="0"/>
          </a:p>
          <a:p>
            <a:pPr lvl="3"/>
            <a:r>
              <a:rPr lang="en-GB" altLang="zh-CN" sz="2000" dirty="0" smtClean="0"/>
              <a:t>FFS the relationship with RBG size; </a:t>
            </a:r>
            <a:endParaRPr lang="en-US" altLang="zh-CN" sz="2000" dirty="0"/>
          </a:p>
          <a:p>
            <a:pPr lvl="2"/>
            <a:r>
              <a:rPr lang="en-US" altLang="zh-CN" dirty="0" smtClean="0"/>
              <a:t>Case </a:t>
            </a:r>
            <a:r>
              <a:rPr lang="en-US" altLang="zh-CN" dirty="0"/>
              <a:t>2: </a:t>
            </a:r>
            <a:r>
              <a:rPr lang="en-US" altLang="zh-CN" dirty="0" smtClean="0"/>
              <a:t>values </a:t>
            </a:r>
            <a:r>
              <a:rPr lang="en-US" altLang="zh-CN" dirty="0"/>
              <a:t>equal to consecutively scheduled bandwidth;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UE-specific PRB bundling size </a:t>
            </a:r>
            <a:r>
              <a:rPr lang="en-US" altLang="zh-CN" dirty="0" smtClean="0"/>
              <a:t>indication, support </a:t>
            </a:r>
            <a:r>
              <a:rPr lang="en-US" altLang="zh-CN" dirty="0"/>
              <a:t>dynamically indicated PRB bundling size </a:t>
            </a:r>
            <a:r>
              <a:rPr lang="en-US" altLang="zh-CN" dirty="0" smtClean="0"/>
              <a:t>with up to </a:t>
            </a:r>
            <a:r>
              <a:rPr lang="en-US" altLang="zh-CN" dirty="0"/>
              <a:t>1 </a:t>
            </a:r>
            <a:r>
              <a:rPr lang="en-US" altLang="zh-CN"/>
              <a:t>bit </a:t>
            </a:r>
            <a:r>
              <a:rPr lang="en-US" altLang="zh-CN" smtClean="0"/>
              <a:t>overhead;</a:t>
            </a:r>
            <a:endParaRPr lang="en-US" altLang="zh-CN" dirty="0"/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implicit indication to reduce configuration overhead, e.g., based on DMRS </a:t>
            </a:r>
            <a:r>
              <a:rPr lang="en-US" altLang="zh-CN" dirty="0" smtClean="0"/>
              <a:t>configuration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;</a:t>
            </a:r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the usage of above 1 </a:t>
            </a:r>
            <a:r>
              <a:rPr lang="en-US" altLang="zh-CN" dirty="0" smtClean="0"/>
              <a:t>bit, e.g. whether to </a:t>
            </a:r>
            <a:r>
              <a:rPr lang="en-US" altLang="zh-CN" dirty="0"/>
              <a:t>switch between Case 1 and Case </a:t>
            </a:r>
            <a:r>
              <a:rPr lang="en-US" altLang="zh-CN" dirty="0" smtClean="0"/>
              <a:t>2 or between two configured Case 1 values;</a:t>
            </a:r>
            <a:endParaRPr lang="en-US" altLang="zh-CN" dirty="0"/>
          </a:p>
          <a:p>
            <a:pPr lvl="2" latinLnBrk="1"/>
            <a:r>
              <a:rPr lang="en-US" altLang="zh-CN" dirty="0" smtClean="0"/>
              <a:t>FFS other aspects related to MU-MIMO pairing and  higher-layer signaling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296</Words>
  <Application>Microsoft Office PowerPoint</Application>
  <PresentationFormat>宽屏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Gulim</vt:lpstr>
      <vt:lpstr>Malgun Gothic</vt:lpstr>
      <vt:lpstr>ＭＳ Ｐゴシック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123</cp:revision>
  <dcterms:created xsi:type="dcterms:W3CDTF">2017-04-04T08:10:37Z</dcterms:created>
  <dcterms:modified xsi:type="dcterms:W3CDTF">2017-06-30T07:56:16Z</dcterms:modified>
</cp:coreProperties>
</file>