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6" r:id="rId2"/>
    <p:sldId id="262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75212" autoAdjust="0"/>
  </p:normalViewPr>
  <p:slideViewPr>
    <p:cSldViewPr snapToGrid="0">
      <p:cViewPr varScale="1">
        <p:scale>
          <a:sx n="81" d="100"/>
          <a:sy n="81" d="100"/>
        </p:scale>
        <p:origin x="-13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4827E8-5F28-42AA-B6CA-C1F2D415951A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8B427D-15F5-4C56-A2DE-305804132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943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8B427D-15F5-4C56-A2DE-305804132EF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518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824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155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782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102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249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367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286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060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09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6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920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55683-E3D1-4AC6-B3F0-C9FA20A71185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425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GB" altLang="ko-KR" b="1" u="sng" dirty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Agreements:</a:t>
            </a:r>
            <a:endParaRPr lang="ko-KR" altLang="ko-KR" dirty="0">
              <a:latin typeface="Times"/>
              <a:ea typeface="바탕"/>
              <a:cs typeface="Times New Roman"/>
            </a:endParaRPr>
          </a:p>
          <a:p>
            <a:pPr lvl="0"/>
            <a:r>
              <a:rPr lang="en-GB" altLang="ko-KR" dirty="0" smtClean="0"/>
              <a:t>Configuration </a:t>
            </a:r>
            <a:r>
              <a:rPr lang="en-GB" altLang="ko-KR" dirty="0"/>
              <a:t>of QCL for UE specific NR-PDCCH is by RRC and MAC-CE signalling</a:t>
            </a:r>
            <a:endParaRPr lang="ko-KR" altLang="ko-KR" dirty="0"/>
          </a:p>
          <a:p>
            <a:pPr lvl="1"/>
            <a:r>
              <a:rPr lang="en-GB" altLang="ko-KR" dirty="0"/>
              <a:t>Note that MAC-CE is not always needed</a:t>
            </a:r>
            <a:endParaRPr lang="ko-KR" altLang="ko-KR" dirty="0"/>
          </a:p>
          <a:p>
            <a:pPr lvl="1"/>
            <a:r>
              <a:rPr lang="en-GB" altLang="ko-KR" dirty="0"/>
              <a:t>FFS: necessity of DCI signalling</a:t>
            </a:r>
            <a:endParaRPr lang="ko-KR" altLang="ko-KR" dirty="0"/>
          </a:p>
          <a:p>
            <a:pPr lvl="1"/>
            <a:r>
              <a:rPr lang="en-GB" altLang="ko-KR" dirty="0"/>
              <a:t>Note: For example, DL RS </a:t>
            </a:r>
            <a:r>
              <a:rPr lang="en-GB" altLang="ko-KR" dirty="0" err="1"/>
              <a:t>QCLed</a:t>
            </a:r>
            <a:r>
              <a:rPr lang="en-GB" altLang="ko-KR" dirty="0"/>
              <a:t> with DMRS of PDCCH for delay spread, Doppler spread, Doppler shift, and average delay parameters, spatial parameters</a:t>
            </a:r>
            <a:endParaRPr lang="ko-KR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0622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 dirty="0" smtClean="0"/>
              <a:t>beam indication for PDCCH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2639616" y="3886200"/>
            <a:ext cx="6984776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Samsung, </a:t>
            </a:r>
            <a:r>
              <a:rPr lang="en-US" altLang="ja-JP" dirty="0" smtClean="0"/>
              <a:t>[ZTE</a:t>
            </a:r>
            <a:r>
              <a:rPr lang="en-US" altLang="ja-JP" dirty="0" smtClean="0"/>
              <a:t>], [Qualcomm</a:t>
            </a:r>
            <a:r>
              <a:rPr lang="en-US" altLang="ja-JP" smtClean="0"/>
              <a:t>], </a:t>
            </a:r>
            <a:r>
              <a:rPr lang="en-US" altLang="ja-JP" smtClean="0"/>
              <a:t>[LGE] </a:t>
            </a:r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8960378" y="153055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R1-1711988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569068" y="188914"/>
            <a:ext cx="441774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Ad-Hoc#2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Qingdao, China, 27 - 30 June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5.1.2.2.3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9901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For beam indication </a:t>
            </a:r>
            <a:r>
              <a:rPr lang="en-US" altLang="ko-KR" dirty="0"/>
              <a:t>for </a:t>
            </a:r>
            <a:r>
              <a:rPr lang="en-US" altLang="ko-KR" dirty="0" smtClean="0"/>
              <a:t>PDCCH, </a:t>
            </a:r>
            <a:endParaRPr lang="en-US" dirty="0" smtClean="0"/>
          </a:p>
          <a:p>
            <a:pPr lvl="1"/>
            <a:r>
              <a:rPr lang="en-US" altLang="ko-KR" dirty="0" smtClean="0"/>
              <a:t>In RRC connected mode</a:t>
            </a:r>
            <a:r>
              <a:rPr lang="en-US" altLang="ko-KR" dirty="0"/>
              <a:t>: </a:t>
            </a:r>
            <a:r>
              <a:rPr lang="en-US" altLang="ko-KR" dirty="0" smtClean="0"/>
              <a:t>[Based on a RRC/MAC-CE configuration], DMRS of NR-PDCCH is </a:t>
            </a:r>
            <a:r>
              <a:rPr lang="en-US" altLang="ko-KR" dirty="0" err="1" smtClean="0"/>
              <a:t>QCLed</a:t>
            </a:r>
            <a:r>
              <a:rPr lang="en-US" altLang="ko-KR" dirty="0" smtClean="0"/>
              <a:t> with at least either SS Block </a:t>
            </a:r>
            <a:r>
              <a:rPr lang="en-US" altLang="ko-KR" dirty="0"/>
              <a:t>or </a:t>
            </a:r>
            <a:r>
              <a:rPr lang="en-US" altLang="ko-KR" dirty="0" smtClean="0"/>
              <a:t>P</a:t>
            </a:r>
            <a:r>
              <a:rPr lang="en-US" altLang="ko-KR" dirty="0" smtClean="0"/>
              <a:t>/[SP] </a:t>
            </a:r>
            <a:r>
              <a:rPr lang="en-US" altLang="ko-KR" dirty="0" smtClean="0"/>
              <a:t>CSI-RS</a:t>
            </a:r>
          </a:p>
          <a:p>
            <a:pPr lvl="2"/>
            <a:r>
              <a:rPr lang="en-US" altLang="ko-KR" dirty="0" smtClean="0"/>
              <a:t>FFS: </a:t>
            </a:r>
            <a:r>
              <a:rPr lang="en-US" altLang="ko-KR" dirty="0"/>
              <a:t>support of </a:t>
            </a:r>
            <a:r>
              <a:rPr lang="en-US" altLang="ko-KR" dirty="0" smtClean="0"/>
              <a:t>AP-CSI-RS, TRS</a:t>
            </a:r>
          </a:p>
          <a:p>
            <a:pPr lvl="2"/>
            <a:r>
              <a:rPr lang="en-GB" altLang="ko-KR" dirty="0" smtClean="0"/>
              <a:t>FFS: necessity of DCI signalling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0445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3802</TotalTime>
  <Words>143</Words>
  <Application>Microsoft Office PowerPoint</Application>
  <PresentationFormat>사용자 지정</PresentationFormat>
  <Paragraphs>18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Background</vt:lpstr>
      <vt:lpstr>WF on beam indication for PDCCH</vt:lpstr>
      <vt:lpstr>Proposal</vt:lpstr>
    </vt:vector>
  </TitlesOfParts>
  <Company>Samsung Research America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Vikram Chandrasekhar</dc:creator>
  <cp:lastModifiedBy>Jaewon Kim</cp:lastModifiedBy>
  <cp:revision>64</cp:revision>
  <dcterms:created xsi:type="dcterms:W3CDTF">2017-06-20T23:33:25Z</dcterms:created>
  <dcterms:modified xsi:type="dcterms:W3CDTF">2017-06-30T07:15:42Z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C:\Users\v.chandrasek\Documents\3GPP\ran1\TSGR1_AH_Qingdao\draft_wf\nr_pdcch_beam_indication.pptx</vt:lpwstr>
  </property>
  <property fmtid="{5C58129F-E5B8-477A-9B38-B3E54BFA04C8}" pid="2">
    <vt:lpwstr>B4736284F7ABDF2F00EE30C250C935640A9662AF144D6419E81D89F8EC49023B</vt:lpwstr>
  </property>
</Properties>
</file>