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6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90" d="100"/>
          <a:sy n="90" d="100"/>
        </p:scale>
        <p:origin x="-1544" y="-104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6/30/17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6/30/17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CSI-RS for beam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Samsung, Ericsson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/>
              <a:t>1711976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#NR-2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5.1.2.4.2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3"/>
            <a:ext cx="8229600" cy="5651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Agreements:</a:t>
            </a:r>
            <a:endParaRPr lang="en-US" sz="2400" dirty="0"/>
          </a:p>
          <a:p>
            <a:pPr lvl="0"/>
            <a:r>
              <a:rPr lang="en-GB" sz="2400" dirty="0"/>
              <a:t>Regarding CSI-RS RE </a:t>
            </a:r>
            <a:r>
              <a:rPr lang="en-GB" sz="2400" dirty="0" smtClean="0"/>
              <a:t>patterns </a:t>
            </a:r>
            <a:r>
              <a:rPr lang="en-GB" sz="2400" dirty="0"/>
              <a:t>for CSI acquisition, s</a:t>
            </a:r>
            <a:r>
              <a:rPr lang="en-US" sz="2400" dirty="0" err="1"/>
              <a:t>upport</a:t>
            </a:r>
            <a:r>
              <a:rPr lang="en-US" sz="2400" dirty="0"/>
              <a:t> at least the following CSI-RS RE patterns for CSI acquisition for OCC based </a:t>
            </a:r>
            <a:r>
              <a:rPr lang="en-US" sz="2400" dirty="0" smtClean="0"/>
              <a:t>CDM</a:t>
            </a:r>
            <a:endParaRPr lang="en-US" sz="2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33328"/>
              </p:ext>
            </p:extLst>
          </p:nvPr>
        </p:nvGraphicFramePr>
        <p:xfrm>
          <a:off x="437443" y="2963332"/>
          <a:ext cx="8240894" cy="2844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783"/>
                <a:gridCol w="1571322"/>
                <a:gridCol w="409631"/>
                <a:gridCol w="748583"/>
                <a:gridCol w="3018536"/>
                <a:gridCol w="2020039"/>
              </a:tblGrid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X</a:t>
                      </a:r>
                      <a:endParaRPr lang="en-US" sz="2000" dirty="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Density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[RE/RB/port]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N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(Y,Z)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CDM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Remark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&gt;1, 1 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N.A.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No CDM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+mn-lt"/>
                      </a:endParaRPr>
                    </a:p>
                  </a:txBody>
                  <a:tcPr marL="68580" marR="68580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 dirty="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(2,1)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FD-CDM2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+mn-lt"/>
                      </a:endParaRPr>
                    </a:p>
                  </a:txBody>
                  <a:tcPr marL="68580" marR="68580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4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(2,2)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FD-CDM2, CDM4(FD2,TD2)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+mn-lt"/>
                      </a:endParaRPr>
                    </a:p>
                  </a:txBody>
                  <a:tcPr marL="68580" marR="68580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8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(2,2)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FD-CDM2, CDM4(FD2,TD2)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+mn-lt"/>
                      </a:endParaRPr>
                    </a:p>
                  </a:txBody>
                  <a:tcPr marL="68580" marR="68580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16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(2,2)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FD-CDM2, CDM4(FD2,TD2)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+mn-lt"/>
                      </a:endParaRPr>
                    </a:p>
                  </a:txBody>
                  <a:tcPr marL="68580" marR="68580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32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1, 1/2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4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(2,2)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FD-CDM2, CDM4(FD2,TD2)</a:t>
                      </a:r>
                      <a:endParaRPr lang="en-US" sz="200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FFS, CDM8 details</a:t>
                      </a:r>
                      <a:endParaRPr lang="en-US" sz="2000" dirty="0">
                        <a:effectLst/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3"/>
            <a:ext cx="8229600" cy="5651433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dirty="0"/>
              <a:t>(</a:t>
            </a:r>
            <a:r>
              <a:rPr lang="en-US" dirty="0" err="1"/>
              <a:t>Cont</a:t>
            </a:r>
            <a:r>
              <a:rPr lang="mr-IN" dirty="0"/>
              <a:t>…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Note: The RE pattern for an X-port CSI-RS resource spans N </a:t>
            </a:r>
            <a:r>
              <a:rPr lang="en-US" altLang="ja-JP" dirty="0"/>
              <a:t>≥</a:t>
            </a:r>
            <a:r>
              <a:rPr lang="en-US" dirty="0"/>
              <a:t> 1 OFDM symbols in the same slot and is comprised of one or multiple component CSI-RS RE patterns, where a component CSI-RS RE pattern is defined within a single PRB as Y adjacent REs in the frequency domain and Z adjacent REs in the time domain (agreements in RAN1#88)</a:t>
            </a:r>
          </a:p>
          <a:p>
            <a:pPr lvl="1"/>
            <a:r>
              <a:rPr lang="en-US" dirty="0"/>
              <a:t>Note: Density 1/2 is based on a PRB-level comb with the same comb offset value for all ports.</a:t>
            </a:r>
          </a:p>
          <a:p>
            <a:pPr lvl="1"/>
            <a:r>
              <a:rPr lang="en-US" dirty="0"/>
              <a:t>Note: REs for CDM2 and CDM4(FD2,TD2) comprise adjacent REs</a:t>
            </a:r>
          </a:p>
          <a:p>
            <a:pPr lvl="1"/>
            <a:r>
              <a:rPr lang="en-US" dirty="0"/>
              <a:t>Note: RAN1 will continue discussing adding more entries to the above table</a:t>
            </a:r>
          </a:p>
        </p:txBody>
      </p:sp>
    </p:spTree>
    <p:extLst>
      <p:ext uri="{BB962C8B-B14F-4D97-AF65-F5344CB8AC3E}">
        <p14:creationId xmlns:p14="http://schemas.microsoft.com/office/powerpoint/2010/main" val="2445288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3"/>
            <a:ext cx="8229600" cy="565143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At least 1-port CSI-RS pattern for one OFDM symbol is used for beam management.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No CDM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Values of D contain at least {1, 3} RE/RB/port within a OFDM symbol.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Constant </a:t>
            </a:r>
            <a:r>
              <a:rPr lang="en-US" dirty="0">
                <a:solidFill>
                  <a:srgbClr val="000000"/>
                </a:solidFill>
              </a:rPr>
              <a:t>subcarrier spacing within and across PRB(s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Constant subcarrier spacing within </a:t>
            </a:r>
            <a:r>
              <a:rPr lang="en-US" dirty="0" smtClean="0">
                <a:solidFill>
                  <a:srgbClr val="000000"/>
                </a:solidFill>
              </a:rPr>
              <a:t>a BWP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FFS: the potential number of CSI-RS OFDM symbols for beam management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FFS: other values of X and D for beam management</a:t>
            </a:r>
          </a:p>
        </p:txBody>
      </p:sp>
    </p:spTree>
    <p:extLst>
      <p:ext uri="{BB962C8B-B14F-4D97-AF65-F5344CB8AC3E}">
        <p14:creationId xmlns:p14="http://schemas.microsoft.com/office/powerpoint/2010/main" val="2993301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384</Words>
  <Application>Microsoft Macintosh PowerPoint</Application>
  <PresentationFormat>On-screen Show (4:3)</PresentationFormat>
  <Paragraphs>60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CSI-RS for beam management</vt:lpstr>
      <vt:lpstr>Background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84</cp:revision>
  <dcterms:created xsi:type="dcterms:W3CDTF">2016-11-14T18:00:12Z</dcterms:created>
  <dcterms:modified xsi:type="dcterms:W3CDTF">2017-06-30T05:46:34Z</dcterms:modified>
</cp:coreProperties>
</file>