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98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695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454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364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329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32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1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024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83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91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381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D8A52-F087-483F-B5A7-005DD277E24A}" type="datetimeFigureOut">
              <a:rPr lang="zh-CN" altLang="en-US" smtClean="0"/>
              <a:pPr/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138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26894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WF on DL PRB </a:t>
            </a:r>
            <a:r>
              <a:rPr lang="en-US" dirty="0" smtClean="0"/>
              <a:t>Bundling</a:t>
            </a:r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954744" y="3886200"/>
            <a:ext cx="6400800" cy="1108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Xinwei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38690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RAN1 NR Ad hoc #</a:t>
            </a:r>
            <a:r>
              <a:rPr kumimoji="1" lang="en-US" altLang="zh-CN" sz="2000" dirty="0">
                <a:solidFill>
                  <a:prstClr val="black"/>
                </a:solidFill>
              </a:rPr>
              <a:t>2</a:t>
            </a:r>
          </a:p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Qingdao, </a:t>
            </a:r>
            <a:r>
              <a:rPr kumimoji="1" lang="en-US" altLang="zh-CN" sz="2000" dirty="0">
                <a:solidFill>
                  <a:prstClr val="black"/>
                </a:solidFill>
              </a:rPr>
              <a:t>China,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27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</a:t>
            </a:r>
            <a:r>
              <a:rPr kumimoji="1" lang="en-US" altLang="zh-CN" sz="2000" dirty="0">
                <a:solidFill>
                  <a:prstClr val="black"/>
                </a:solidFill>
              </a:rPr>
              <a:t>–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30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</a:t>
            </a:r>
            <a:r>
              <a:rPr kumimoji="1" lang="en-US" altLang="zh-CN" sz="2000" dirty="0">
                <a:solidFill>
                  <a:prstClr val="black"/>
                </a:solidFill>
              </a:rPr>
              <a:t>May 2017</a:t>
            </a:r>
          </a:p>
          <a:p>
            <a:pPr eaLnBrk="1" latinLnBrk="0" hangingPunct="1"/>
            <a:r>
              <a:rPr kumimoji="1" lang="en-US" altLang="ja-JP" sz="2000" dirty="0">
                <a:solidFill>
                  <a:prstClr val="black"/>
                </a:solidFill>
              </a:rPr>
              <a:t>Agenda item: </a:t>
            </a:r>
            <a:r>
              <a:rPr kumimoji="1" lang="en-US" altLang="ja-JP" sz="2000" dirty="0" smtClean="0">
                <a:solidFill>
                  <a:prstClr val="black"/>
                </a:solidFill>
              </a:rPr>
              <a:t>5.1.2.1.5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111174" y="394648"/>
            <a:ext cx="16001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dirty="0" smtClean="0">
                <a:solidFill>
                  <a:prstClr val="black"/>
                </a:solidFill>
                <a:ea typeface="Gulim" pitchFamily="34" charset="-127"/>
              </a:rPr>
              <a:t>71xxxx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83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9709" y="119461"/>
            <a:ext cx="10515600" cy="67210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4" name="Text Box 2"/>
          <p:cNvSpPr txBox="1"/>
          <p:nvPr/>
        </p:nvSpPr>
        <p:spPr>
          <a:xfrm>
            <a:off x="1078172" y="947976"/>
            <a:ext cx="10304059" cy="540917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>
              <a:spcAft>
                <a:spcPts val="900"/>
              </a:spcAft>
            </a:pPr>
            <a:r>
              <a:rPr lang="en-GB" sz="2000" b="1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Malgun Gothic" panose="020B0503020000020004" pitchFamily="34" charset="-127"/>
                <a:cs typeface="宋体" panose="02010600030101010101" pitchFamily="2" charset="-122"/>
              </a:rPr>
              <a:t>Agreements</a:t>
            </a:r>
            <a:r>
              <a:rPr lang="en-GB" sz="2000" b="1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宋体" panose="02010600030101010101" pitchFamily="2" charset="-122"/>
              </a:rPr>
              <a:t>: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宋体" panose="02010600030101010101" pitchFamily="2" charset="-122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For DL data transmission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PRB bundling size include (including possible </a:t>
            </a:r>
            <a:r>
              <a:rPr lang="en-GB" sz="2000" dirty="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downselection</a:t>
            </a: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)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Case 1: value(s) based on RBG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288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FFS RBG/k, where k is integer, FFS the value(s) of k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288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FFS m * RBG, where m is integer, FFS whether m is always equal to 1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Case 2: other values based on bandwidth part, and/or scheduled bandwidth and/or UE capability etc.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288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E.g., Consecutive scheduled bandwidth 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2057400" lvl="4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FFS restrictions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288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E.g., Values equal or larger than scheduled BW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2057400" lvl="4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FFS restrictions 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FFS other cases;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FFS the relationship between above values with e.g. DMRS patterns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FFS UE feedback assisted PRB bundling size with respect to UE complexity, feedback overhead increase and performance gains.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FFS joint or separate indication of PRB bundling size on data and DMRS</a:t>
            </a:r>
            <a:endParaRPr lang="zh-CN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078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1227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47129" y="1564774"/>
            <a:ext cx="10912521" cy="4455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dirty="0"/>
              <a:t>For DL data transmission:</a:t>
            </a:r>
          </a:p>
          <a:p>
            <a:pPr lvl="1"/>
            <a:r>
              <a:rPr lang="en-US" altLang="zh-CN" dirty="0" smtClean="0"/>
              <a:t>PRB bundling size values include</a:t>
            </a:r>
            <a:endParaRPr lang="en-US" altLang="zh-CN" dirty="0"/>
          </a:p>
          <a:p>
            <a:pPr lvl="2"/>
            <a:r>
              <a:rPr lang="en-US" altLang="zh-CN" dirty="0" smtClean="0"/>
              <a:t>Case </a:t>
            </a:r>
            <a:r>
              <a:rPr lang="en-US" altLang="zh-CN" dirty="0"/>
              <a:t>1</a:t>
            </a:r>
            <a:r>
              <a:rPr lang="en-US" altLang="zh-CN" smtClean="0"/>
              <a:t>: </a:t>
            </a:r>
            <a:r>
              <a:rPr lang="en-US" altLang="zh-CN" smtClean="0"/>
              <a:t>at least two</a:t>
            </a:r>
            <a:r>
              <a:rPr lang="en-US" altLang="zh-CN" smtClean="0"/>
              <a:t> values </a:t>
            </a:r>
            <a:r>
              <a:rPr lang="en-US" altLang="zh-CN" dirty="0" smtClean="0"/>
              <a:t>down-selected from the following set</a:t>
            </a:r>
          </a:p>
          <a:p>
            <a:pPr lvl="3"/>
            <a:r>
              <a:rPr lang="en-US" altLang="zh-CN" sz="2000" dirty="0"/>
              <a:t>{</a:t>
            </a:r>
            <a:r>
              <a:rPr lang="en-US" altLang="zh-CN" sz="2000" dirty="0" smtClean="0"/>
              <a:t>2, 4, 8 and 16}</a:t>
            </a:r>
            <a:endParaRPr lang="en-GB" altLang="zh-CN" sz="2000" dirty="0"/>
          </a:p>
          <a:p>
            <a:pPr lvl="3"/>
            <a:r>
              <a:rPr lang="en-GB" altLang="zh-CN" sz="2000" dirty="0" smtClean="0"/>
              <a:t>FFS the relationship with RBG size; </a:t>
            </a:r>
            <a:endParaRPr lang="en-US" altLang="zh-CN" sz="2000" dirty="0"/>
          </a:p>
          <a:p>
            <a:pPr lvl="2"/>
            <a:r>
              <a:rPr lang="en-US" altLang="zh-CN" dirty="0" smtClean="0"/>
              <a:t>Case </a:t>
            </a:r>
            <a:r>
              <a:rPr lang="en-US" altLang="zh-CN" dirty="0"/>
              <a:t>2: </a:t>
            </a:r>
            <a:r>
              <a:rPr lang="en-US" altLang="zh-CN" dirty="0" smtClean="0"/>
              <a:t>values </a:t>
            </a:r>
            <a:r>
              <a:rPr lang="en-US" altLang="zh-CN" dirty="0"/>
              <a:t>equal to consecutively scheduled bandwidth;</a:t>
            </a:r>
          </a:p>
          <a:p>
            <a:pPr lvl="1"/>
            <a:r>
              <a:rPr lang="en-US" altLang="zh-CN" dirty="0" smtClean="0"/>
              <a:t>For </a:t>
            </a:r>
            <a:r>
              <a:rPr lang="en-US" altLang="zh-CN" dirty="0"/>
              <a:t>UE-specific PRB bundling size </a:t>
            </a:r>
            <a:r>
              <a:rPr lang="en-US" altLang="zh-CN" dirty="0" smtClean="0"/>
              <a:t>indication, support </a:t>
            </a:r>
            <a:r>
              <a:rPr lang="en-US" altLang="zh-CN" dirty="0"/>
              <a:t>dynamically indicated PRB bundling size with 1 bit overhead increase;</a:t>
            </a:r>
          </a:p>
          <a:p>
            <a:pPr lvl="2"/>
            <a:r>
              <a:rPr lang="en-US" altLang="zh-CN" dirty="0" smtClean="0"/>
              <a:t>FFS </a:t>
            </a:r>
            <a:r>
              <a:rPr lang="en-US" altLang="zh-CN" dirty="0"/>
              <a:t>implicit indication to reduce configuration overhead, e.g., based on DMRS </a:t>
            </a:r>
            <a:r>
              <a:rPr lang="en-US" altLang="zh-CN" dirty="0" smtClean="0"/>
              <a:t>configuration </a:t>
            </a:r>
            <a:r>
              <a:rPr lang="en-US" altLang="zh-CN" dirty="0" err="1" smtClean="0"/>
              <a:t>etc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FFS </a:t>
            </a:r>
            <a:r>
              <a:rPr lang="en-US" altLang="zh-CN" dirty="0"/>
              <a:t>the usage of above 1 </a:t>
            </a:r>
            <a:r>
              <a:rPr lang="en-US" altLang="zh-CN" dirty="0" smtClean="0"/>
              <a:t>bit, e.g. whether to </a:t>
            </a:r>
            <a:r>
              <a:rPr lang="en-US" altLang="zh-CN" dirty="0"/>
              <a:t>switch between Case 1 and Case </a:t>
            </a:r>
            <a:r>
              <a:rPr lang="en-US" altLang="zh-CN" dirty="0" smtClean="0"/>
              <a:t>2 or between two configured Case 1 values.</a:t>
            </a:r>
            <a:endParaRPr lang="en-US" altLang="zh-CN" dirty="0"/>
          </a:p>
          <a:p>
            <a:pPr lvl="2" latinLnBrk="1"/>
            <a:r>
              <a:rPr lang="en-US" altLang="zh-CN" dirty="0" smtClean="0"/>
              <a:t>FFS other aspects related to higher-layer signaling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44628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1525</TotalTime>
  <Words>288</Words>
  <Application>Microsoft Office PowerPoint</Application>
  <PresentationFormat>宽屏</PresentationFormat>
  <Paragraphs>33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Gulim</vt:lpstr>
      <vt:lpstr>Malgun Gothic</vt:lpstr>
      <vt:lpstr>ＭＳ Ｐゴシック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Background</vt:lpstr>
      <vt:lpstr>Proposals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Peng SUN</dc:creator>
  <cp:lastModifiedBy>Peng SUN</cp:lastModifiedBy>
  <cp:revision>117</cp:revision>
  <dcterms:created xsi:type="dcterms:W3CDTF">2017-04-04T08:10:37Z</dcterms:created>
  <dcterms:modified xsi:type="dcterms:W3CDTF">2017-06-30T01:19:40Z</dcterms:modified>
</cp:coreProperties>
</file>