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7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1" autoAdjust="0"/>
    <p:restoredTop sz="85793" autoAdjust="0"/>
  </p:normalViewPr>
  <p:slideViewPr>
    <p:cSldViewPr snapToGrid="0">
      <p:cViewPr varScale="1">
        <p:scale>
          <a:sx n="66" d="100"/>
          <a:sy n="66" d="100"/>
        </p:scale>
        <p:origin x="7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D7640-027F-480A-AEDF-60C0B4AA0477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12B4-FC3E-488E-BE8A-86D67FCFED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42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981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43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84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51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22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07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40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53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580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59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80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18350-D4E6-41DF-A45F-45229175259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01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Discussion on DMRS sequence for NR PBCH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01431"/>
            <a:ext cx="9144000" cy="1655762"/>
          </a:xfrm>
        </p:spPr>
        <p:txBody>
          <a:bodyPr/>
          <a:lstStyle/>
          <a:p>
            <a:r>
              <a:rPr lang="en-US" b="1" dirty="0" smtClean="0"/>
              <a:t>Intel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089"/>
            <a:ext cx="48582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3GPP TSG RAN WG1 Meeting RAN1 NR Ad-hoc#2</a:t>
            </a:r>
            <a:endParaRPr lang="en-US" b="1" dirty="0"/>
          </a:p>
          <a:p>
            <a:r>
              <a:rPr lang="en-US" b="1" dirty="0" smtClean="0"/>
              <a:t>Qingdao, </a:t>
            </a:r>
            <a:r>
              <a:rPr lang="en-US" b="1" dirty="0"/>
              <a:t>P.R. China </a:t>
            </a:r>
            <a:r>
              <a:rPr lang="en-US" b="1" dirty="0" smtClean="0"/>
              <a:t>27th </a:t>
            </a:r>
            <a:r>
              <a:rPr lang="en-US" b="1" dirty="0"/>
              <a:t>– </a:t>
            </a:r>
            <a:r>
              <a:rPr lang="en-US" b="1" dirty="0" smtClean="0"/>
              <a:t>30th June 2017</a:t>
            </a:r>
          </a:p>
          <a:p>
            <a:r>
              <a:rPr lang="en-US" b="1" dirty="0" smtClean="0"/>
              <a:t>Agenda item:	5.1.1.2.3</a:t>
            </a:r>
          </a:p>
          <a:p>
            <a:r>
              <a:rPr lang="en-US" b="1" dirty="0" smtClean="0"/>
              <a:t>Document for:	Discussion and Decision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41000" y="161323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R1-1711943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421989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– Summary of Offline Discussions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u="sng" dirty="0" smtClean="0"/>
              <a:t>Working Assumption:</a:t>
            </a:r>
            <a:endParaRPr lang="en-US" u="sng" dirty="0" smtClean="0"/>
          </a:p>
          <a:p>
            <a:r>
              <a:rPr lang="en-GB" sz="2400" dirty="0"/>
              <a:t>Sequence type: Gold sequence</a:t>
            </a:r>
            <a:endParaRPr lang="en-US" sz="2400" dirty="0"/>
          </a:p>
          <a:p>
            <a:pPr lvl="1">
              <a:buFont typeface="Calibri" panose="020F0502020204030204" pitchFamily="34" charset="0"/>
              <a:buChar char="−"/>
            </a:pPr>
            <a:r>
              <a:rPr lang="en-GB" sz="2000" dirty="0"/>
              <a:t>If cross correlation issues are found, other sequences can be considered</a:t>
            </a:r>
            <a:endParaRPr lang="en-US" sz="2000" dirty="0"/>
          </a:p>
          <a:p>
            <a:r>
              <a:rPr lang="en-GB" sz="2400" dirty="0"/>
              <a:t>Sequence initialization from cell ID, and 2 or 3 bits from time identification </a:t>
            </a:r>
            <a:endParaRPr lang="en-US" sz="2400" dirty="0"/>
          </a:p>
          <a:p>
            <a:r>
              <a:rPr lang="en-US" sz="2400" dirty="0"/>
              <a:t>Different sequences in the N NR-PBCH symbols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en-US" sz="2000" dirty="0" smtClean="0"/>
              <a:t>FFS: using </a:t>
            </a:r>
            <a:r>
              <a:rPr lang="en-US" sz="2000" dirty="0"/>
              <a:t>longer sequence, different mapping, different initialization etc.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u="sng" dirty="0" smtClean="0"/>
              <a:t>Discussion:</a:t>
            </a:r>
          </a:p>
          <a:p>
            <a:r>
              <a:rPr lang="en-US" sz="2400" dirty="0" smtClean="0"/>
              <a:t>Finalization of the DMRS sequence may not be urgent for RAN4 to start their study on RRM. </a:t>
            </a:r>
          </a:p>
          <a:p>
            <a:r>
              <a:rPr lang="en-US" sz="2400" dirty="0" smtClean="0"/>
              <a:t>Proposal is to provide guidance for next meeting.</a:t>
            </a:r>
            <a:endParaRPr lang="en-US" sz="2000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74915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Companies are encouraged to provide the following information on NR PBCH DMRS sequence in order to finalize the design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en-US" dirty="0" smtClean="0"/>
              <a:t>Sequence generation related parameters</a:t>
            </a:r>
            <a:endParaRPr lang="en-US" dirty="0" smtClean="0"/>
          </a:p>
          <a:p>
            <a:pPr lvl="2"/>
            <a:r>
              <a:rPr lang="en-US" dirty="0"/>
              <a:t>Gold Code LFSR </a:t>
            </a:r>
            <a:r>
              <a:rPr lang="en-US" dirty="0" smtClean="0"/>
              <a:t>size</a:t>
            </a:r>
            <a:endParaRPr lang="en-US" dirty="0"/>
          </a:p>
          <a:p>
            <a:pPr lvl="2"/>
            <a:r>
              <a:rPr lang="en-US" dirty="0"/>
              <a:t>Gold Code Polynomials</a:t>
            </a:r>
          </a:p>
          <a:p>
            <a:pPr lvl="2"/>
            <a:r>
              <a:rPr lang="en-US" dirty="0" smtClean="0"/>
              <a:t>initial state configuration</a:t>
            </a:r>
          </a:p>
          <a:p>
            <a:pPr lvl="2"/>
            <a:r>
              <a:rPr lang="en-US" dirty="0" smtClean="0"/>
              <a:t>output shift offset (e.g. </a:t>
            </a:r>
            <a:r>
              <a:rPr lang="en-US" dirty="0" err="1" smtClean="0"/>
              <a:t>Nc</a:t>
            </a:r>
            <a:r>
              <a:rPr lang="en-US" dirty="0" smtClean="0"/>
              <a:t> in LTE)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en-US" dirty="0"/>
              <a:t>Sequence Modulation</a:t>
            </a:r>
          </a:p>
          <a:p>
            <a:pPr lvl="1">
              <a:buFont typeface="Calibri" panose="020F0502020204030204" pitchFamily="34" charset="0"/>
              <a:buChar char="−"/>
            </a:pPr>
            <a:r>
              <a:rPr lang="en-US" dirty="0"/>
              <a:t>Sequence mapping to </a:t>
            </a:r>
            <a:r>
              <a:rPr lang="en-US" dirty="0" smtClean="0"/>
              <a:t>NR PBCH DMRS </a:t>
            </a:r>
            <a:r>
              <a:rPr lang="en-US" dirty="0"/>
              <a:t>RE </a:t>
            </a:r>
            <a:r>
              <a:rPr lang="en-US" dirty="0" smtClean="0"/>
              <a:t>positions</a:t>
            </a:r>
          </a:p>
          <a:p>
            <a:pPr marL="228600" lvl="1">
              <a:spcBef>
                <a:spcPts val="1000"/>
              </a:spcBef>
            </a:pPr>
            <a:endParaRPr lang="en-US" sz="2800" dirty="0" smtClean="0"/>
          </a:p>
          <a:p>
            <a:pPr marL="228600" lvl="1">
              <a:spcBef>
                <a:spcPts val="1000"/>
              </a:spcBef>
            </a:pPr>
            <a:r>
              <a:rPr lang="en-US" sz="2800" dirty="0" smtClean="0"/>
              <a:t>Some examples of the information are shown in the next few slides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66571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LTE PN generator:</a:t>
            </a:r>
            <a:endParaRPr lang="en-US" dirty="0"/>
          </a:p>
          <a:p>
            <a:pPr lvl="1">
              <a:buFont typeface="Calibri" panose="020F0502020204030204" pitchFamily="34" charset="0"/>
              <a:buChar char="−"/>
            </a:pPr>
            <a:r>
              <a:rPr lang="en-US" dirty="0" smtClean="0"/>
              <a:t>Sequence </a:t>
            </a:r>
            <a:r>
              <a:rPr lang="en-US" dirty="0"/>
              <a:t>generation related parameters</a:t>
            </a:r>
          </a:p>
          <a:p>
            <a:pPr lvl="2"/>
            <a:r>
              <a:rPr lang="en-US" dirty="0"/>
              <a:t>Gold Code LFSR </a:t>
            </a:r>
            <a:r>
              <a:rPr lang="en-US" dirty="0" smtClean="0"/>
              <a:t>size: 31</a:t>
            </a:r>
            <a:endParaRPr lang="en-US" dirty="0"/>
          </a:p>
          <a:p>
            <a:pPr lvl="2"/>
            <a:r>
              <a:rPr lang="en-US" dirty="0"/>
              <a:t>Gold Code </a:t>
            </a:r>
            <a:r>
              <a:rPr lang="en-US" dirty="0" smtClean="0"/>
              <a:t>Polynomials: x</a:t>
            </a:r>
            <a:r>
              <a:rPr lang="en-US" baseline="30000" dirty="0" smtClean="0"/>
              <a:t>31</a:t>
            </a:r>
            <a:r>
              <a:rPr lang="en-US" dirty="0" smtClean="0"/>
              <a:t> + x</a:t>
            </a:r>
            <a:r>
              <a:rPr lang="en-US" baseline="30000" dirty="0" smtClean="0"/>
              <a:t>3</a:t>
            </a:r>
            <a:r>
              <a:rPr lang="en-US" dirty="0" smtClean="0"/>
              <a:t> + 1, x</a:t>
            </a:r>
            <a:r>
              <a:rPr lang="en-US" baseline="30000" dirty="0" smtClean="0"/>
              <a:t>31</a:t>
            </a:r>
            <a:r>
              <a:rPr lang="en-US" dirty="0" smtClean="0"/>
              <a:t> +x</a:t>
            </a:r>
            <a:r>
              <a:rPr lang="en-US" baseline="30000" dirty="0" smtClean="0"/>
              <a:t>3</a:t>
            </a:r>
            <a:r>
              <a:rPr lang="en-US" dirty="0" smtClean="0"/>
              <a:t> + x</a:t>
            </a:r>
            <a:r>
              <a:rPr lang="en-US" baseline="30000" dirty="0" smtClean="0"/>
              <a:t>2</a:t>
            </a:r>
            <a:r>
              <a:rPr lang="en-US" dirty="0" smtClean="0"/>
              <a:t> + 1 + 1</a:t>
            </a:r>
            <a:endParaRPr lang="en-US" dirty="0"/>
          </a:p>
          <a:p>
            <a:pPr lvl="2"/>
            <a:r>
              <a:rPr lang="en-US" dirty="0"/>
              <a:t>initial state </a:t>
            </a:r>
            <a:r>
              <a:rPr lang="en-US" dirty="0" smtClean="0"/>
              <a:t>configuration: (Time Index)*2</a:t>
            </a:r>
            <a:r>
              <a:rPr lang="en-US" baseline="30000" dirty="0" smtClean="0"/>
              <a:t>10 </a:t>
            </a:r>
            <a:r>
              <a:rPr lang="en-US" baseline="-25000" dirty="0" smtClean="0"/>
              <a:t> </a:t>
            </a:r>
            <a:r>
              <a:rPr lang="en-US" dirty="0" smtClean="0"/>
              <a:t>+ PCID</a:t>
            </a:r>
            <a:endParaRPr lang="en-US" dirty="0"/>
          </a:p>
          <a:p>
            <a:pPr lvl="2"/>
            <a:r>
              <a:rPr lang="en-US" dirty="0"/>
              <a:t>output shift offset (e.g. </a:t>
            </a:r>
            <a:r>
              <a:rPr lang="en-US" dirty="0" err="1"/>
              <a:t>Nc</a:t>
            </a:r>
            <a:r>
              <a:rPr lang="en-US" dirty="0"/>
              <a:t> in LTE</a:t>
            </a:r>
            <a:r>
              <a:rPr lang="en-US" dirty="0" smtClean="0"/>
              <a:t>): </a:t>
            </a:r>
            <a:r>
              <a:rPr lang="en-US" dirty="0" err="1" smtClean="0"/>
              <a:t>Nc</a:t>
            </a:r>
            <a:r>
              <a:rPr lang="en-US" dirty="0" smtClean="0"/>
              <a:t> = 1600</a:t>
            </a:r>
            <a:endParaRPr lang="en-US" dirty="0"/>
          </a:p>
          <a:p>
            <a:pPr lvl="1">
              <a:buFont typeface="Calibri" panose="020F0502020204030204" pitchFamily="34" charset="0"/>
              <a:buChar char="−"/>
            </a:pPr>
            <a:r>
              <a:rPr lang="en-US" dirty="0"/>
              <a:t>Sequence </a:t>
            </a:r>
            <a:r>
              <a:rPr lang="en-US" dirty="0" smtClean="0"/>
              <a:t>Modulation : QPSK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302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Short Length PN generator:</a:t>
            </a:r>
            <a:endParaRPr lang="en-US" dirty="0"/>
          </a:p>
          <a:p>
            <a:pPr lvl="1">
              <a:buFont typeface="Calibri" panose="020F0502020204030204" pitchFamily="34" charset="0"/>
              <a:buChar char="−"/>
            </a:pPr>
            <a:r>
              <a:rPr lang="en-US" dirty="0" smtClean="0"/>
              <a:t>Sequence </a:t>
            </a:r>
            <a:r>
              <a:rPr lang="en-US" dirty="0"/>
              <a:t>generation related parameters</a:t>
            </a:r>
          </a:p>
          <a:p>
            <a:pPr lvl="2"/>
            <a:r>
              <a:rPr lang="en-US" dirty="0"/>
              <a:t>Gold Code LFSR </a:t>
            </a:r>
            <a:r>
              <a:rPr lang="en-US" dirty="0" smtClean="0"/>
              <a:t>size: 7</a:t>
            </a:r>
            <a:endParaRPr lang="en-US" dirty="0"/>
          </a:p>
          <a:p>
            <a:pPr lvl="2"/>
            <a:r>
              <a:rPr lang="en-US" dirty="0"/>
              <a:t>Gold Code </a:t>
            </a:r>
            <a:r>
              <a:rPr lang="en-US" dirty="0" smtClean="0"/>
              <a:t>Polynomials: x</a:t>
            </a:r>
            <a:r>
              <a:rPr lang="en-US" baseline="30000" dirty="0" smtClean="0"/>
              <a:t>7</a:t>
            </a:r>
            <a:r>
              <a:rPr lang="en-US" dirty="0" smtClean="0"/>
              <a:t> + x</a:t>
            </a:r>
            <a:r>
              <a:rPr lang="en-US" baseline="30000" dirty="0" smtClean="0"/>
              <a:t>4</a:t>
            </a:r>
            <a:r>
              <a:rPr lang="en-US" dirty="0" smtClean="0"/>
              <a:t> + 1, x</a:t>
            </a:r>
            <a:r>
              <a:rPr lang="en-US" baseline="30000" dirty="0" smtClean="0"/>
              <a:t>7</a:t>
            </a:r>
            <a:r>
              <a:rPr lang="en-US" dirty="0" smtClean="0"/>
              <a:t> + x  + 1</a:t>
            </a:r>
            <a:endParaRPr lang="en-US" dirty="0"/>
          </a:p>
          <a:p>
            <a:pPr lvl="2"/>
            <a:r>
              <a:rPr lang="en-US" dirty="0"/>
              <a:t>initial state </a:t>
            </a:r>
            <a:r>
              <a:rPr lang="en-US" dirty="0" smtClean="0"/>
              <a:t>configuration: </a:t>
            </a:r>
            <a:endParaRPr lang="en-US" dirty="0"/>
          </a:p>
          <a:p>
            <a:pPr lvl="2"/>
            <a:r>
              <a:rPr lang="en-US" dirty="0"/>
              <a:t>output shift offset (e.g. </a:t>
            </a:r>
            <a:r>
              <a:rPr lang="en-US" dirty="0" err="1"/>
              <a:t>Nc</a:t>
            </a:r>
            <a:r>
              <a:rPr lang="en-US" dirty="0"/>
              <a:t> in LTE</a:t>
            </a:r>
            <a:r>
              <a:rPr lang="en-US" dirty="0" smtClean="0"/>
              <a:t>): </a:t>
            </a:r>
            <a:r>
              <a:rPr lang="en-US" dirty="0" err="1" smtClean="0"/>
              <a:t>Nc</a:t>
            </a:r>
            <a:r>
              <a:rPr lang="en-US" dirty="0" smtClean="0"/>
              <a:t> = 0</a:t>
            </a:r>
            <a:endParaRPr lang="en-US" dirty="0"/>
          </a:p>
          <a:p>
            <a:pPr lvl="1">
              <a:buFont typeface="Calibri" panose="020F0502020204030204" pitchFamily="34" charset="0"/>
              <a:buChar char="−"/>
            </a:pPr>
            <a:r>
              <a:rPr lang="en-US" dirty="0"/>
              <a:t>Sequence </a:t>
            </a:r>
            <a:r>
              <a:rPr lang="en-US" dirty="0" smtClean="0"/>
              <a:t>Modulation : BPSK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381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</TotalTime>
  <Words>301</Words>
  <Application>Microsoft Office PowerPoint</Application>
  <PresentationFormat>Widescreen</PresentationFormat>
  <Paragraphs>45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Discussion on DMRS sequence for NR PBCH</vt:lpstr>
      <vt:lpstr>Background – Summary of Offline Discussions</vt:lpstr>
      <vt:lpstr>Proposal </vt:lpstr>
      <vt:lpstr>Example 1</vt:lpstr>
      <vt:lpstr>Example 2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SS Block Periodicity for Stand-Alone NR</dc:title>
  <dc:creator>Lee, Daewon</dc:creator>
  <cp:lastModifiedBy>Lee, Daewon</cp:lastModifiedBy>
  <cp:revision>178</cp:revision>
  <dcterms:created xsi:type="dcterms:W3CDTF">2017-02-13T23:02:11Z</dcterms:created>
  <dcterms:modified xsi:type="dcterms:W3CDTF">2017-06-29T13:42:43Z</dcterms:modified>
</cp:coreProperties>
</file>