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preferSingleView="1">
    <p:restoredLeft sz="15621" autoAdjust="0"/>
    <p:restoredTop sz="94630" autoAdjust="0"/>
  </p:normalViewPr>
  <p:slideViewPr>
    <p:cSldViewPr snapToGrid="0">
      <p:cViewPr varScale="1">
        <p:scale>
          <a:sx n="85" d="100"/>
          <a:sy n="85" d="100"/>
        </p:scale>
        <p:origin x="70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190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034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317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9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40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88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9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2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20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5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1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6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226332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</a:t>
            </a:r>
            <a:r>
              <a:rPr lang="en-US" altLang="zh-CN" dirty="0" smtClean="0">
                <a:ea typeface="宋体" pitchFamily="2" charset="-122"/>
              </a:rPr>
              <a:t>PT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RS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230115"/>
            <a:ext cx="9144000" cy="88075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Intel,</a:t>
            </a:r>
            <a:r>
              <a:rPr lang="zh-CN" altLang="en-US" dirty="0" smtClean="0"/>
              <a:t> </a:t>
            </a:r>
            <a:r>
              <a:rPr lang="en-US" altLang="zh-CN" dirty="0" smtClean="0"/>
              <a:t>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</a:t>
            </a:r>
            <a:r>
              <a:rPr lang="en-US" altLang="zh-CN" dirty="0"/>
              <a:t>National </a:t>
            </a:r>
            <a:r>
              <a:rPr lang="en-US" altLang="zh-CN" dirty="0" smtClean="0"/>
              <a:t>Instruments, MediaTek, [LGE], [Ericsson]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67990" y="228600"/>
            <a:ext cx="114857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000" b="1" dirty="0"/>
              <a:t>3GPP TSG RAN WG1 NR Ad Hoc Meeting		</a:t>
            </a:r>
            <a:r>
              <a:rPr lang="en-US" altLang="zh-CN" sz="2000" b="1" dirty="0" smtClean="0"/>
              <a:t>				</a:t>
            </a:r>
            <a:r>
              <a:rPr lang="en-US" altLang="zh-CN" sz="2000" b="1" dirty="0" smtClean="0"/>
              <a:t>R1-</a:t>
            </a:r>
            <a:r>
              <a:rPr lang="en-US" altLang="zh-CN" sz="2000" b="1" dirty="0" smtClean="0"/>
              <a:t>1711941</a:t>
            </a:r>
            <a:endParaRPr lang="zh-CN" altLang="zh-CN" sz="2000" b="1" dirty="0"/>
          </a:p>
          <a:p>
            <a:r>
              <a:rPr lang="en-GB" altLang="zh-CN" sz="2000" b="1" dirty="0"/>
              <a:t>Qingdao, China, </a:t>
            </a:r>
            <a:r>
              <a:rPr lang="en-US" altLang="zh-CN" sz="2000" b="1" dirty="0"/>
              <a:t>27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– 30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June 2017</a:t>
            </a:r>
            <a:endParaRPr lang="zh-CN" altLang="zh-CN" sz="20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x-none" sz="2000" b="1" dirty="0">
                <a:solidFill>
                  <a:srgbClr val="000000"/>
                </a:solidFill>
                <a:ea typeface="宋体" pitchFamily="2" charset="-122"/>
              </a:rPr>
              <a:t>Agenda Item:	</a:t>
            </a:r>
            <a:r>
              <a:rPr lang="en-US" altLang="zh-CN" sz="2000" b="1" dirty="0">
                <a:solidFill>
                  <a:srgbClr val="000000"/>
                </a:solidFill>
                <a:ea typeface="宋体" pitchFamily="2" charset="-122"/>
              </a:rPr>
              <a:t>5</a:t>
            </a:r>
            <a:r>
              <a:rPr lang="x-none" sz="2000" b="1" dirty="0" smtClean="0">
                <a:solidFill>
                  <a:srgbClr val="000000"/>
                </a:solidFill>
                <a:ea typeface="宋体" pitchFamily="2" charset="-122"/>
              </a:rPr>
              <a:t>.1</a:t>
            </a:r>
            <a:r>
              <a:rPr lang="en-US" sz="2000" b="1" dirty="0" smtClean="0">
                <a:ea typeface="宋体" pitchFamily="2" charset="-122"/>
              </a:rPr>
              <a:t>.2.4.</a:t>
            </a:r>
            <a:r>
              <a:rPr lang="en-US" sz="2000" b="1" strike="sngStrike" dirty="0">
                <a:ea typeface="宋体" pitchFamily="2" charset="-122"/>
              </a:rPr>
              <a:t>4</a:t>
            </a:r>
            <a:endParaRPr lang="en-US" altLang="ko-KR" sz="20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903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for UL, support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configurable antenna port association between one PT-RS port and one DM-RS port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FFS: detail control signaling, e.g. RRC, MAC CE, DCI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FFS: whether to use QCL to indicate the antenna port association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Note: Multiple PTRS ports can be scheduled for one UE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For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CW transmissions, within each DMRS port group, the PT-RS port can only be associated to DMRS port belonging to the CW with higher MCS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UE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PT-RS AP(s) is smaller than that of DM-RS APs, </a:t>
            </a:r>
            <a:r>
              <a:rPr lang="en-US" altLang="zh-CN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UL,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power boosting of PT-RS</a:t>
            </a:r>
            <a:endParaRPr lang="en-US" altLang="zh-CN" sz="2000" strike="sngStrik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2">
              <a:lnSpc>
                <a:spcPct val="100000"/>
              </a:lnSpc>
              <a:spcBef>
                <a:spcPts val="0"/>
              </a:spcBef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spec impact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a UE, when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PT-RS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AP(s) is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equal to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of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DM-RS APs, 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power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boosting of PT-RS</a:t>
            </a:r>
            <a:endParaRPr lang="en-US" altLang="zh-CN" sz="2000" strike="sngStrik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2">
              <a:lnSpc>
                <a:spcPct val="100000"/>
              </a:lnSpc>
              <a:spcBef>
                <a:spcPts val="0"/>
              </a:spcBef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FFS: detail control signaling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the association table used to determine the dynamic presence/pattern of PT-RS, support at least one of the following options:</a:t>
            </a:r>
          </a:p>
          <a:p>
            <a:pPr marL="685800" lvl="2">
              <a:lnSpc>
                <a:spcPct val="100000"/>
              </a:lnSpc>
              <a:spcBef>
                <a:spcPts val="0"/>
              </a:spcBef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Opt-1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recommend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preferred thresholds in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tables and/or gNB to update/confirm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2">
              <a:lnSpc>
                <a:spcPct val="100000"/>
              </a:lnSpc>
              <a:spcBef>
                <a:spcPts val="0"/>
              </a:spcBef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Opt-2: Define multiple pre-defined tables to reflect different PN models resulting from different carrier frequencies, subcarrier spacings, UE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implementations</a:t>
            </a:r>
          </a:p>
        </p:txBody>
      </p:sp>
    </p:spTree>
    <p:extLst>
      <p:ext uri="{BB962C8B-B14F-4D97-AF65-F5344CB8AC3E}">
        <p14:creationId xmlns:p14="http://schemas.microsoft.com/office/powerpoint/2010/main" val="107310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6997</TotalTime>
  <Words>232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等线</vt:lpstr>
      <vt:lpstr>等线 Light</vt:lpstr>
      <vt:lpstr>SimSun</vt:lpstr>
      <vt:lpstr>Arial</vt:lpstr>
      <vt:lpstr>Times New Roman</vt:lpstr>
      <vt:lpstr>Office 主题​​</vt:lpstr>
      <vt:lpstr>Way Forward on PTRS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CSI-RS Design and Configuration for RRM measurement</dc:title>
  <dc:creator>liul</dc:creator>
  <cp:keywords>CTPClassification=CTP_PUBLIC:VisualMarkings=</cp:keywords>
  <cp:lastModifiedBy>Zhang, Yushu</cp:lastModifiedBy>
  <cp:revision>141</cp:revision>
  <dcterms:created xsi:type="dcterms:W3CDTF">2017-04-03T05:00:24Z</dcterms:created>
  <dcterms:modified xsi:type="dcterms:W3CDTF">2017-06-30T01:02:39Z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6821f69b-4439-4c2a-b265-fe8f6c167f0a</vt:lpwstr>
  </property>
  <property fmtid="{D5CDD505-2E9C-101B-9397-08002B2CF9AE}" pid="3" name="CTP_TimeStamp">
    <vt:lpwstr>2017-06-30 01:02:37Z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2015_ms_pID_725343">
    <vt:lpwstr>(2)X5njsWrxuWQZGYlbAk/JS7XeM05me5URk30+sxAycpVHlP0RS+SS66GMFclH4xSABQz7Ib7Y
b5ThoDSgGzIWsNH0Xt0IXlM4FaxXDbFu21BLfR1ElvdWFkis/BxtmCtPGCgveGfeo2GaYE1w
VIA4GCA9lz+jORVSqVdnAXEmHyPrANc/85Vn+e9yX0gLF8O59w6OIh7L9Nw0RSf3A5BqpvgP
H8gGBkiD9yTQcQu2Q9</vt:lpwstr>
  </property>
  <property fmtid="{D5CDD505-2E9C-101B-9397-08002B2CF9AE}" pid="8" name="_2015_ms_pID_7253431">
    <vt:lpwstr>DXXUWSFBICD1sUKQJdls1tR15BIcr6mbPz9uH4lgvv7O7SBuEmL1p2
24DnASGTvolnxRtf1qkftjh8qU0Z+UZOrMQsZhwvaDFOXjmhK6PeVMBcnKjJuBQaqJooVaju
3jPD56KWddWLSTYLtbdv6jj4oJTbG0OHHUn6omIAoJbGNSO6K7WdW8+STrfu06OltQA=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1498533905</vt:lpwstr>
  </property>
  <property fmtid="{D5CDD505-2E9C-101B-9397-08002B2CF9AE}" pid="13" name="CTPClassification">
    <vt:lpwstr>CTP_PUBLIC</vt:lpwstr>
  </property>
</Properties>
</file>