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1" d="100"/>
          <a:sy n="71" d="100"/>
        </p:scale>
        <p:origin x="78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CSI-RS </a:t>
            </a:r>
            <a:r>
              <a:rPr lang="en-US" altLang="ja-JP" dirty="0" smtClean="0"/>
              <a:t>based RACH Configuration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Ericsson, ZTE, </a:t>
            </a:r>
            <a:r>
              <a:rPr lang="en-US" altLang="ja-JP" dirty="0"/>
              <a:t>Mediatek Mitsubishi, MTI, [Nokia, Huawei</a:t>
            </a:r>
            <a:r>
              <a:rPr lang="en-US" altLang="ja-JP" dirty="0" smtClean="0"/>
              <a:t>]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R1-1711936</a:t>
            </a: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985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#NR </a:t>
            </a:r>
            <a:r>
              <a:rPr lang="en-US" altLang="ja-JP" sz="2400" dirty="0" err="1" smtClean="0"/>
              <a:t>Adhoc</a:t>
            </a:r>
            <a:r>
              <a:rPr lang="en-US" altLang="ja-JP" sz="2400" dirty="0" smtClean="0"/>
              <a:t> 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Qingdao, China, 27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- 30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5.1.1.4.4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2870" y="5375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2870" y="1052736"/>
            <a:ext cx="8435280" cy="4525963"/>
          </a:xfrm>
        </p:spPr>
        <p:txBody>
          <a:bodyPr>
            <a:noAutofit/>
          </a:bodyPr>
          <a:lstStyle/>
          <a:p>
            <a:r>
              <a:rPr lang="en-US" sz="2000" dirty="0"/>
              <a:t>At least for handover case, NR supports association between UE-specifically configured CSI-RS </a:t>
            </a:r>
            <a:r>
              <a:rPr lang="en-US" sz="2000" dirty="0" smtClean="0"/>
              <a:t>for L3 mobility, </a:t>
            </a:r>
            <a:r>
              <a:rPr lang="en-US" sz="2000" dirty="0"/>
              <a:t>and a subset of RACH resources and/or a subset of </a:t>
            </a:r>
            <a:r>
              <a:rPr lang="en-US" sz="2000"/>
              <a:t>preamble </a:t>
            </a:r>
            <a:r>
              <a:rPr lang="en-US" sz="2000" smtClean="0"/>
              <a:t>indices.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10894</TotalTime>
  <Words>75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テーマ</vt:lpstr>
      <vt:lpstr>WF on CSI-RS based RACH Configuration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PM: MCC_CR0007??</cp:lastModifiedBy>
  <cp:revision>735</cp:revision>
  <dcterms:created xsi:type="dcterms:W3CDTF">2014-09-26T23:14:47Z</dcterms:created>
  <dcterms:modified xsi:type="dcterms:W3CDTF">2017-06-29T12:15:55Z</dcterms:modified>
</cp:coreProperties>
</file>