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50" r:id="rId2"/>
    <p:sldMasterId id="2147483651" r:id="rId3"/>
  </p:sldMasterIdLst>
  <p:notesMasterIdLst>
    <p:notesMasterId r:id="rId8"/>
  </p:notesMasterIdLst>
  <p:handoutMasterIdLst>
    <p:handoutMasterId r:id="rId9"/>
  </p:handoutMasterIdLst>
  <p:sldIdLst>
    <p:sldId id="374" r:id="rId4"/>
    <p:sldId id="387" r:id="rId5"/>
    <p:sldId id="385" r:id="rId6"/>
    <p:sldId id="389" r:id="rId7"/>
  </p:sldIdLst>
  <p:sldSz cx="9144000" cy="6858000" type="screen4x3"/>
  <p:notesSz cx="6997700" cy="9271000"/>
  <p:defaultTextStyle>
    <a:defPPr>
      <a:defRPr lang="en-US"/>
    </a:defPPr>
    <a:lvl1pPr algn="l" rtl="0" eaLnBrk="0" fontAlgn="base" hangingPunct="0">
      <a:spcBef>
        <a:spcPct val="0"/>
      </a:spcBef>
      <a:spcAft>
        <a:spcPct val="0"/>
      </a:spcAft>
      <a:defRPr b="1"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defRPr b="1"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defRPr b="1"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defRPr b="1"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418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a:srgbClr val="FF0000"/>
    <a:srgbClr val="FFFFCC"/>
    <a:srgbClr val="AAAAA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196" autoAdjust="0"/>
    <p:restoredTop sz="50000" autoAdjust="0"/>
  </p:normalViewPr>
  <p:slideViewPr>
    <p:cSldViewPr snapToGrid="0">
      <p:cViewPr varScale="1">
        <p:scale>
          <a:sx n="67" d="100"/>
          <a:sy n="67" d="100"/>
        </p:scale>
        <p:origin x="-1602" y="-96"/>
      </p:cViewPr>
      <p:guideLst>
        <p:guide orient="horz" pos="2160"/>
        <p:guide pos="4182"/>
      </p:guideLst>
    </p:cSldViewPr>
  </p:slideViewPr>
  <p:notesTextViewPr>
    <p:cViewPr>
      <p:scale>
        <a:sx n="125" d="100"/>
        <a:sy n="125"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33123" name="Rectangle 3"/>
          <p:cNvSpPr>
            <a:spLocks noGrp="1" noChangeArrowheads="1"/>
          </p:cNvSpPr>
          <p:nvPr>
            <p:ph type="dt" sz="quarter"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133124" name="Rectangle 4"/>
          <p:cNvSpPr>
            <a:spLocks noGrp="1" noChangeArrowheads="1"/>
          </p:cNvSpPr>
          <p:nvPr>
            <p:ph type="ftr" sz="quarter" idx="2"/>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33125" name="Rectangle 5"/>
          <p:cNvSpPr>
            <a:spLocks noGrp="1" noChangeArrowheads="1"/>
          </p:cNvSpPr>
          <p:nvPr>
            <p:ph type="sldNum" sz="quarter" idx="3"/>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F166B19-9401-4997-AC26-82FFA8160881}" type="slidenum">
              <a:rPr lang="zh-CN" altLang="en-US"/>
              <a:pPr>
                <a:defRPr/>
              </a:pPr>
              <a:t>‹#›</a:t>
            </a:fld>
            <a:endParaRPr lang="en-US" altLang="zh-CN" dirty="0"/>
          </a:p>
        </p:txBody>
      </p:sp>
    </p:spTree>
    <p:extLst>
      <p:ext uri="{BB962C8B-B14F-4D97-AF65-F5344CB8AC3E}">
        <p14:creationId xmlns="" xmlns:p14="http://schemas.microsoft.com/office/powerpoint/2010/main" val="3362967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10595"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8196" name="Rectangle 4"/>
          <p:cNvSpPr>
            <a:spLocks noGrp="1" noRot="1" noChangeAspect="1" noChangeArrowheads="1" noTextEdit="1"/>
          </p:cNvSpPr>
          <p:nvPr>
            <p:ph type="sldImg" idx="2"/>
          </p:nvPr>
        </p:nvSpPr>
        <p:spPr bwMode="auto">
          <a:xfrm>
            <a:off x="1181100" y="695325"/>
            <a:ext cx="4635500" cy="3476625"/>
          </a:xfrm>
          <a:prstGeom prst="rect">
            <a:avLst/>
          </a:prstGeom>
          <a:noFill/>
          <a:ln w="9525">
            <a:solidFill>
              <a:srgbClr val="000000"/>
            </a:solidFill>
            <a:miter lim="800000"/>
            <a:headEnd/>
            <a:tailEnd/>
          </a:ln>
        </p:spPr>
      </p:sp>
      <p:sp>
        <p:nvSpPr>
          <p:cNvPr id="110597" name="Rectangle 5"/>
          <p:cNvSpPr>
            <a:spLocks noGrp="1" noChangeArrowheads="1"/>
          </p:cNvSpPr>
          <p:nvPr>
            <p:ph type="body" sz="quarter" idx="3"/>
          </p:nvPr>
        </p:nvSpPr>
        <p:spPr bwMode="auto">
          <a:xfrm>
            <a:off x="700088" y="4403725"/>
            <a:ext cx="5597525" cy="41719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p>
        </p:txBody>
      </p:sp>
      <p:sp>
        <p:nvSpPr>
          <p:cNvPr id="110598" name="Rectangle 6"/>
          <p:cNvSpPr>
            <a:spLocks noGrp="1" noChangeArrowheads="1"/>
          </p:cNvSpPr>
          <p:nvPr>
            <p:ph type="ftr" sz="quarter" idx="4"/>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10599" name="Rectangle 7"/>
          <p:cNvSpPr>
            <a:spLocks noGrp="1" noChangeArrowheads="1"/>
          </p:cNvSpPr>
          <p:nvPr>
            <p:ph type="sldNum" sz="quarter" idx="5"/>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BCDCFF0-2787-431F-AEC3-29C73842BDB8}" type="slidenum">
              <a:rPr lang="zh-CN" altLang="en-US"/>
              <a:pPr>
                <a:defRPr/>
              </a:pPr>
              <a:t>‹#›</a:t>
            </a:fld>
            <a:endParaRPr lang="en-US" altLang="zh-CN" dirty="0"/>
          </a:p>
        </p:txBody>
      </p:sp>
    </p:spTree>
    <p:extLst>
      <p:ext uri="{BB962C8B-B14F-4D97-AF65-F5344CB8AC3E}">
        <p14:creationId xmlns="" xmlns:p14="http://schemas.microsoft.com/office/powerpoint/2010/main" val="1608148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pPr eaLnBrk="1" hangingPunct="1"/>
            <a:endParaRPr lang="zh-CN" altLang="zh-CN">
              <a:latin typeface="Arial" charset="0"/>
            </a:endParaRPr>
          </a:p>
        </p:txBody>
      </p:sp>
      <p:sp>
        <p:nvSpPr>
          <p:cNvPr id="9220" name="灯片编号占位符 3"/>
          <p:cNvSpPr>
            <a:spLocks noGrp="1"/>
          </p:cNvSpPr>
          <p:nvPr>
            <p:ph type="sldNum" sz="quarter" idx="5"/>
          </p:nvPr>
        </p:nvSpPr>
        <p:spPr>
          <a:noFill/>
        </p:spPr>
        <p:txBody>
          <a:bodyPr/>
          <a:lstStyle/>
          <a:p>
            <a:fld id="{689CBC8F-5CB2-48B3-990D-E69B77621597}" type="slidenum">
              <a:rPr lang="zh-CN" altLang="en-US" smtClean="0"/>
              <a:pPr/>
              <a:t>1</a:t>
            </a:fld>
            <a:endParaRPr lang="en-US" altLang="zh-CN" dirty="0"/>
          </a:p>
        </p:txBody>
      </p:sp>
    </p:spTree>
    <p:extLst>
      <p:ext uri="{BB962C8B-B14F-4D97-AF65-F5344CB8AC3E}">
        <p14:creationId xmlns="" xmlns:p14="http://schemas.microsoft.com/office/powerpoint/2010/main" val="2437352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ln/>
        </p:spPr>
      </p:sp>
      <p:sp>
        <p:nvSpPr>
          <p:cNvPr id="10243" name="备注占位符 2"/>
          <p:cNvSpPr>
            <a:spLocks noGrp="1"/>
          </p:cNvSpPr>
          <p:nvPr>
            <p:ph type="body" idx="1"/>
          </p:nvPr>
        </p:nvSpPr>
        <p:spPr>
          <a:noFill/>
          <a:ln/>
        </p:spPr>
        <p:txBody>
          <a:bodyPr/>
          <a:lstStyle/>
          <a:p>
            <a:r>
              <a:rPr lang="en-US" altLang="zh-CN" dirty="0" err="1" smtClean="0">
                <a:latin typeface="Arial" charset="0"/>
              </a:rPr>
              <a:t>i</a:t>
            </a:r>
            <a:endParaRPr lang="zh-CN" altLang="zh-CN" dirty="0">
              <a:latin typeface="Arial" charset="0"/>
            </a:endParaRPr>
          </a:p>
        </p:txBody>
      </p:sp>
      <p:sp>
        <p:nvSpPr>
          <p:cNvPr id="10244" name="灯片编号占位符 3"/>
          <p:cNvSpPr>
            <a:spLocks noGrp="1"/>
          </p:cNvSpPr>
          <p:nvPr>
            <p:ph type="sldNum" sz="quarter" idx="5"/>
          </p:nvPr>
        </p:nvSpPr>
        <p:spPr>
          <a:noFill/>
        </p:spPr>
        <p:txBody>
          <a:bodyPr/>
          <a:lstStyle/>
          <a:p>
            <a:fld id="{1EA70332-CFE3-422A-A2FE-B22C4599ED0A}" type="slidenum">
              <a:rPr lang="zh-CN" altLang="en-US" smtClean="0"/>
              <a:pPr/>
              <a:t>2</a:t>
            </a:fld>
            <a:endParaRPr lang="en-US" altLang="zh-CN" dirty="0"/>
          </a:p>
        </p:txBody>
      </p:sp>
    </p:spTree>
    <p:extLst>
      <p:ext uri="{BB962C8B-B14F-4D97-AF65-F5344CB8AC3E}">
        <p14:creationId xmlns="" xmlns:p14="http://schemas.microsoft.com/office/powerpoint/2010/main" val="547506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ln/>
        </p:spPr>
      </p:sp>
      <p:sp>
        <p:nvSpPr>
          <p:cNvPr id="10243" name="备注占位符 2"/>
          <p:cNvSpPr>
            <a:spLocks noGrp="1"/>
          </p:cNvSpPr>
          <p:nvPr>
            <p:ph type="body" idx="1"/>
          </p:nvPr>
        </p:nvSpPr>
        <p:spPr>
          <a:noFill/>
          <a:ln/>
        </p:spPr>
        <p:txBody>
          <a:bodyPr/>
          <a:lstStyle/>
          <a:p>
            <a:r>
              <a:rPr lang="en-US" altLang="zh-CN" dirty="0" err="1" smtClean="0">
                <a:latin typeface="Arial" charset="0"/>
              </a:rPr>
              <a:t>i</a:t>
            </a:r>
            <a:endParaRPr lang="zh-CN" altLang="zh-CN" dirty="0">
              <a:latin typeface="Arial" charset="0"/>
            </a:endParaRPr>
          </a:p>
        </p:txBody>
      </p:sp>
      <p:sp>
        <p:nvSpPr>
          <p:cNvPr id="10244" name="灯片编号占位符 3"/>
          <p:cNvSpPr>
            <a:spLocks noGrp="1"/>
          </p:cNvSpPr>
          <p:nvPr>
            <p:ph type="sldNum" sz="quarter" idx="5"/>
          </p:nvPr>
        </p:nvSpPr>
        <p:spPr>
          <a:noFill/>
        </p:spPr>
        <p:txBody>
          <a:bodyPr/>
          <a:lstStyle/>
          <a:p>
            <a:fld id="{1EA70332-CFE3-422A-A2FE-B22C4599ED0A}" type="slidenum">
              <a:rPr lang="zh-CN" altLang="en-US" smtClean="0"/>
              <a:pPr/>
              <a:t>3</a:t>
            </a:fld>
            <a:endParaRPr lang="en-US" altLang="zh-CN" dirty="0"/>
          </a:p>
        </p:txBody>
      </p:sp>
    </p:spTree>
    <p:extLst>
      <p:ext uri="{BB962C8B-B14F-4D97-AF65-F5344CB8AC3E}">
        <p14:creationId xmlns="" xmlns:p14="http://schemas.microsoft.com/office/powerpoint/2010/main" val="547506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ln/>
        </p:spPr>
      </p:sp>
      <p:sp>
        <p:nvSpPr>
          <p:cNvPr id="10243" name="备注占位符 2"/>
          <p:cNvSpPr>
            <a:spLocks noGrp="1"/>
          </p:cNvSpPr>
          <p:nvPr>
            <p:ph type="body" idx="1"/>
          </p:nvPr>
        </p:nvSpPr>
        <p:spPr>
          <a:noFill/>
          <a:ln/>
        </p:spPr>
        <p:txBody>
          <a:bodyPr/>
          <a:lstStyle/>
          <a:p>
            <a:r>
              <a:rPr lang="en-US" altLang="zh-CN" dirty="0" err="1" smtClean="0">
                <a:latin typeface="Arial" charset="0"/>
              </a:rPr>
              <a:t>i</a:t>
            </a:r>
            <a:endParaRPr lang="zh-CN" altLang="zh-CN" dirty="0">
              <a:latin typeface="Arial" charset="0"/>
            </a:endParaRPr>
          </a:p>
        </p:txBody>
      </p:sp>
      <p:sp>
        <p:nvSpPr>
          <p:cNvPr id="10244" name="灯片编号占位符 3"/>
          <p:cNvSpPr>
            <a:spLocks noGrp="1"/>
          </p:cNvSpPr>
          <p:nvPr>
            <p:ph type="sldNum" sz="quarter" idx="5"/>
          </p:nvPr>
        </p:nvSpPr>
        <p:spPr>
          <a:noFill/>
        </p:spPr>
        <p:txBody>
          <a:bodyPr/>
          <a:lstStyle/>
          <a:p>
            <a:fld id="{1EA70332-CFE3-422A-A2FE-B22C4599ED0A}" type="slidenum">
              <a:rPr lang="zh-CN" altLang="en-US" smtClean="0"/>
              <a:pPr/>
              <a:t>4</a:t>
            </a:fld>
            <a:endParaRPr lang="en-US" altLang="zh-CN" dirty="0"/>
          </a:p>
        </p:txBody>
      </p:sp>
    </p:spTree>
    <p:extLst>
      <p:ext uri="{BB962C8B-B14F-4D97-AF65-F5344CB8AC3E}">
        <p14:creationId xmlns="" xmlns:p14="http://schemas.microsoft.com/office/powerpoint/2010/main" val="5475060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943100"/>
            <a:ext cx="8458200" cy="1470025"/>
          </a:xfrm>
        </p:spPr>
        <p:txBody>
          <a:bodyPr/>
          <a:lstStyle>
            <a:lvl1pPr>
              <a:defRPr sz="4000">
                <a:solidFill>
                  <a:schemeClr val="accent2"/>
                </a:solidFill>
              </a:defRPr>
            </a:lvl1pPr>
          </a:lstStyle>
          <a:p>
            <a:r>
              <a:rPr lang="en-US" altLang="zh-CN"/>
              <a:t>Click to edit Master title style</a:t>
            </a:r>
          </a:p>
        </p:txBody>
      </p:sp>
      <p:sp>
        <p:nvSpPr>
          <p:cNvPr id="3075" name="Rectangle 3"/>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altLang="zh-CN"/>
              <a:t>Click to edit Master subtitle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3E0E89CB-EFE9-41E6-84E9-F4E18B6DA6F8}" type="slidenum">
              <a:rPr lang="zh-CN" altLang="en-US"/>
              <a:pPr>
                <a:defRPr/>
              </a:pPr>
              <a:t>‹#›</a:t>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2438" y="0"/>
            <a:ext cx="2219325" cy="62198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144463" y="0"/>
            <a:ext cx="6505575" cy="62198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7888B851-99D1-4561-BBB5-E8F4C7F6048D}" type="slidenum">
              <a:rPr lang="zh-CN" altLang="en-US"/>
              <a:pPr>
                <a:defRPr/>
              </a:pPr>
              <a:t>‹#›</a:t>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77800" y="0"/>
            <a:ext cx="8523288" cy="814388"/>
          </a:xfrm>
        </p:spPr>
        <p:txBody>
          <a:bodyPr/>
          <a:lstStyle/>
          <a:p>
            <a:r>
              <a:rPr lang="zh-CN" altLang="en-US"/>
              <a:t>单击此处编辑母版标题样式</a:t>
            </a:r>
            <a:endParaRPr lang="en-US"/>
          </a:p>
        </p:txBody>
      </p:sp>
      <p:sp>
        <p:nvSpPr>
          <p:cNvPr id="3" name="表格占位符 2"/>
          <p:cNvSpPr>
            <a:spLocks noGrp="1"/>
          </p:cNvSpPr>
          <p:nvPr>
            <p:ph type="tbl" idx="1"/>
          </p:nvPr>
        </p:nvSpPr>
        <p:spPr>
          <a:xfrm>
            <a:off x="144463" y="833438"/>
            <a:ext cx="8877300" cy="5386387"/>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43CD925A-D0A6-410A-B4AE-4C2A6236B37C}" type="slidenum">
              <a:rPr lang="zh-CN" altLang="en-US"/>
              <a:pPr>
                <a:defRPr/>
              </a:pPr>
              <a:t>‹#›</a:t>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9C79410-0194-4E12-A857-6124F56EBDAF}" type="slidenum">
              <a:rPr lang="zh-CN" altLang="en-US"/>
              <a:pPr>
                <a:defRPr/>
              </a:pPr>
              <a:t>‹#›</a:t>
            </a:fld>
            <a:endParaRPr lang="en-US" alt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FD536964-222F-4A8E-BC03-1C1E4971D713}" type="slidenum">
              <a:rPr lang="zh-CN" altLang="en-US"/>
              <a:pPr>
                <a:defRPr/>
              </a:pPr>
              <a:t>‹#›</a:t>
            </a:fld>
            <a:endParaRPr lang="en-US" alt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71E7C9B2-8497-47C0-A105-4E18075ADBFA}" type="slidenum">
              <a:rPr lang="zh-CN" altLang="en-US"/>
              <a:pPr>
                <a:defRPr/>
              </a:pPr>
              <a:t>‹#›</a:t>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546B42DD-BF5A-4DA3-8674-83D229E3ABD4}" type="slidenum">
              <a:rPr lang="zh-CN" altLang="en-US"/>
              <a:pPr>
                <a:defRPr/>
              </a:pPr>
              <a:t>‹#›</a:t>
            </a:fld>
            <a:endParaRPr lang="en-US" alt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25"/>
          <p:cNvSpPr>
            <a:spLocks noGrp="1" noChangeArrowheads="1"/>
          </p:cNvSpPr>
          <p:nvPr>
            <p:ph type="sldNum" sz="quarter" idx="12"/>
          </p:nvPr>
        </p:nvSpPr>
        <p:spPr>
          <a:ln/>
        </p:spPr>
        <p:txBody>
          <a:bodyPr/>
          <a:lstStyle>
            <a:lvl1pPr>
              <a:defRPr/>
            </a:lvl1pPr>
          </a:lstStyle>
          <a:p>
            <a:pPr>
              <a:defRPr/>
            </a:pPr>
            <a:fld id="{213ACB0D-4C07-4CF8-80C3-CA10DC3A5193}" type="slidenum">
              <a:rPr lang="zh-CN" altLang="en-US"/>
              <a:pPr>
                <a:defRPr/>
              </a:pPr>
              <a:t>‹#›</a:t>
            </a:fld>
            <a:endParaRPr lang="en-US" altLang="zh-CN"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25"/>
          <p:cNvSpPr>
            <a:spLocks noGrp="1" noChangeArrowheads="1"/>
          </p:cNvSpPr>
          <p:nvPr>
            <p:ph type="sldNum" sz="quarter" idx="12"/>
          </p:nvPr>
        </p:nvSpPr>
        <p:spPr>
          <a:ln/>
        </p:spPr>
        <p:txBody>
          <a:bodyPr/>
          <a:lstStyle>
            <a:lvl1pPr>
              <a:defRPr/>
            </a:lvl1pPr>
          </a:lstStyle>
          <a:p>
            <a:pPr>
              <a:defRPr/>
            </a:pPr>
            <a:fld id="{71CDBA3D-0009-4949-A181-1D8E19B21036}" type="slidenum">
              <a:rPr lang="zh-CN" altLang="en-US"/>
              <a:pPr>
                <a:defRPr/>
              </a:pPr>
              <a:t>‹#›</a:t>
            </a:fld>
            <a:endParaRPr lang="en-US" altLang="zh-CN"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25"/>
          <p:cNvSpPr>
            <a:spLocks noGrp="1" noChangeArrowheads="1"/>
          </p:cNvSpPr>
          <p:nvPr>
            <p:ph type="sldNum" sz="quarter" idx="12"/>
          </p:nvPr>
        </p:nvSpPr>
        <p:spPr>
          <a:ln/>
        </p:spPr>
        <p:txBody>
          <a:bodyPr/>
          <a:lstStyle>
            <a:lvl1pPr>
              <a:defRPr/>
            </a:lvl1pPr>
          </a:lstStyle>
          <a:p>
            <a:pPr>
              <a:defRPr/>
            </a:pPr>
            <a:fld id="{152FBCE2-1656-42C0-82C0-D0F67ED13269}" type="slidenum">
              <a:rPr lang="zh-CN" altLang="en-US"/>
              <a:pPr>
                <a:defRPr/>
              </a:pPr>
              <a:t>‹#›</a:t>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035708DB-868D-4B2D-BA2A-8702CF01C954}" type="slidenum">
              <a:rPr lang="zh-CN" altLang="en-US"/>
              <a:pPr>
                <a:defRPr/>
              </a:pPr>
              <a:t>‹#›</a:t>
            </a:fld>
            <a:endParaRPr lang="en-US" altLang="zh-CN"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25A4FDF6-06F5-455E-93EF-F0B9B201B44B}" type="slidenum">
              <a:rPr lang="zh-CN" altLang="en-US"/>
              <a:pPr>
                <a:defRPr/>
              </a:pPr>
              <a:t>‹#›</a:t>
            </a:fld>
            <a:endParaRPr lang="en-US" altLang="zh-CN"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1EA75559-34E5-4792-98E5-AE30F83ED74B}" type="slidenum">
              <a:rPr lang="zh-CN" altLang="en-US"/>
              <a:pPr>
                <a:defRPr/>
              </a:pPr>
              <a:t>‹#›</a:t>
            </a:fld>
            <a:endParaRPr lang="en-US" altLang="zh-CN"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043B2D6-797F-4531-90B4-24EF563E3513}" type="slidenum">
              <a:rPr lang="zh-CN" altLang="en-US"/>
              <a:pPr>
                <a:defRPr/>
              </a:pPr>
              <a:t>‹#›</a:t>
            </a:fld>
            <a:endParaRPr lang="en-US" altLang="zh-CN"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BC76408E-CF7B-4F02-B23F-0C3BC14A7CDA}" type="slidenum">
              <a:rPr lang="zh-CN" altLang="en-US"/>
              <a:pPr>
                <a:defRPr/>
              </a:pPr>
              <a:t>‹#›</a:t>
            </a:fld>
            <a:endParaRPr lang="en-US" altLang="zh-CN"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242D7782-9E45-4DBB-BD7E-903FA15CCEF2}" type="slidenum">
              <a:rPr lang="zh-CN" altLang="en-US"/>
              <a:pPr>
                <a:defRPr/>
              </a:pPr>
              <a:t>‹#›</a:t>
            </a:fld>
            <a:endParaRPr lang="en-US" altLang="zh-CN"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CF6B683-327C-496D-A8B3-3E770EC6CE4F}" type="slidenum">
              <a:rPr lang="zh-CN" altLang="en-US"/>
              <a:pPr>
                <a:defRPr/>
              </a:pPr>
              <a:t>‹#›</a:t>
            </a:fld>
            <a:endParaRPr lang="en-US" altLang="zh-CN"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EA33158-7F33-4771-8C3E-303B9B605330}" type="slidenum">
              <a:rPr lang="zh-CN" altLang="en-US"/>
              <a:pPr>
                <a:defRPr/>
              </a:pPr>
              <a:t>‹#›</a:t>
            </a:fld>
            <a:endParaRPr lang="en-US" altLang="zh-CN"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7C78138A-B54A-4E0B-BA87-29DFB08694B6}" type="slidenum">
              <a:rPr lang="zh-CN" altLang="en-US"/>
              <a:pPr>
                <a:defRPr/>
              </a:pPr>
              <a:t>‹#›</a:t>
            </a:fld>
            <a:endParaRPr lang="en-US" altLang="zh-CN"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16"/>
          <p:cNvSpPr>
            <a:spLocks noGrp="1" noChangeArrowheads="1"/>
          </p:cNvSpPr>
          <p:nvPr>
            <p:ph type="sldNum" sz="quarter" idx="12"/>
          </p:nvPr>
        </p:nvSpPr>
        <p:spPr>
          <a:ln/>
        </p:spPr>
        <p:txBody>
          <a:bodyPr/>
          <a:lstStyle>
            <a:lvl1pPr>
              <a:defRPr/>
            </a:lvl1pPr>
          </a:lstStyle>
          <a:p>
            <a:pPr>
              <a:defRPr/>
            </a:pPr>
            <a:fld id="{1BC162BC-99BD-4516-9C7D-30BE0B0F4AFF}" type="slidenum">
              <a:rPr lang="zh-CN" altLang="en-US"/>
              <a:pPr>
                <a:defRPr/>
              </a:pPr>
              <a:t>‹#›</a:t>
            </a:fld>
            <a:endParaRPr lang="en-US" altLang="zh-CN"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16"/>
          <p:cNvSpPr>
            <a:spLocks noGrp="1" noChangeArrowheads="1"/>
          </p:cNvSpPr>
          <p:nvPr>
            <p:ph type="sldNum" sz="quarter" idx="12"/>
          </p:nvPr>
        </p:nvSpPr>
        <p:spPr>
          <a:ln/>
        </p:spPr>
        <p:txBody>
          <a:bodyPr/>
          <a:lstStyle>
            <a:lvl1pPr>
              <a:defRPr/>
            </a:lvl1pPr>
          </a:lstStyle>
          <a:p>
            <a:pPr>
              <a:defRPr/>
            </a:pPr>
            <a:fld id="{CD11377E-66BB-473F-86A6-03BB60EBFCA6}" type="slidenum">
              <a:rPr lang="zh-CN" altLang="en-US"/>
              <a:pPr>
                <a:defRPr/>
              </a:pPr>
              <a:t>‹#›</a:t>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D28FBC8B-ECF6-41E0-90AE-33CBF2387EE2}" type="slidenum">
              <a:rPr lang="zh-CN" altLang="en-US"/>
              <a:pPr>
                <a:defRPr/>
              </a:pPr>
              <a:t>‹#›</a:t>
            </a:fld>
            <a:endParaRPr lang="en-US" altLang="zh-CN"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16"/>
          <p:cNvSpPr>
            <a:spLocks noGrp="1" noChangeArrowheads="1"/>
          </p:cNvSpPr>
          <p:nvPr>
            <p:ph type="sldNum" sz="quarter" idx="12"/>
          </p:nvPr>
        </p:nvSpPr>
        <p:spPr>
          <a:ln/>
        </p:spPr>
        <p:txBody>
          <a:bodyPr/>
          <a:lstStyle>
            <a:lvl1pPr>
              <a:defRPr/>
            </a:lvl1pPr>
          </a:lstStyle>
          <a:p>
            <a:pPr>
              <a:defRPr/>
            </a:pPr>
            <a:fld id="{E468BAC7-63EB-4BFB-A59C-51ABD48B2B73}" type="slidenum">
              <a:rPr lang="zh-CN" altLang="en-US"/>
              <a:pPr>
                <a:defRPr/>
              </a:pPr>
              <a:t>‹#›</a:t>
            </a:fld>
            <a:endParaRPr lang="en-US" altLang="zh-CN"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4095093B-B238-4291-827C-518C34577F75}" type="slidenum">
              <a:rPr lang="zh-CN" altLang="en-US"/>
              <a:pPr>
                <a:defRPr/>
              </a:pPr>
              <a:t>‹#›</a:t>
            </a:fld>
            <a:endParaRPr lang="en-US" altLang="zh-CN"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8EE0C56C-A175-4CB5-9166-F68BF5BC3F70}" type="slidenum">
              <a:rPr lang="zh-CN" altLang="en-US"/>
              <a:pPr>
                <a:defRPr/>
              </a:pPr>
              <a:t>‹#›</a:t>
            </a:fld>
            <a:endParaRPr lang="en-US" altLang="zh-CN"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08EA1A3-19D4-4EBC-8898-BEC4582DC909}" type="slidenum">
              <a:rPr lang="zh-CN" altLang="en-US"/>
              <a:pPr>
                <a:defRPr/>
              </a:pPr>
              <a:t>‹#›</a:t>
            </a:fld>
            <a:endParaRPr lang="en-US" altLang="zh-CN"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84C30DB-8DA3-4D4B-A883-1955B77B5D5A}" type="slidenum">
              <a:rPr lang="zh-CN" altLang="en-US"/>
              <a:pPr>
                <a:defRPr/>
              </a:pPr>
              <a:t>‹#›</a:t>
            </a:fld>
            <a:endParaRPr lang="en-US" alt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14446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5931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E64B8EBC-BCDD-4358-A4C7-63125195964D}" type="slidenum">
              <a:rPr lang="zh-CN" altLang="en-US"/>
              <a:pPr>
                <a:defRPr/>
              </a:pPr>
              <a:t>‹#›</a:t>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6"/>
          <p:cNvSpPr>
            <a:spLocks noGrp="1" noChangeArrowheads="1"/>
          </p:cNvSpPr>
          <p:nvPr>
            <p:ph type="sldNum" sz="quarter" idx="12"/>
          </p:nvPr>
        </p:nvSpPr>
        <p:spPr>
          <a:ln/>
        </p:spPr>
        <p:txBody>
          <a:bodyPr/>
          <a:lstStyle>
            <a:lvl1pPr>
              <a:defRPr/>
            </a:lvl1pPr>
          </a:lstStyle>
          <a:p>
            <a:pPr>
              <a:defRPr/>
            </a:pPr>
            <a:fld id="{F0ABF98C-EB8A-42B8-89CD-25E5507DB4D5}" type="slidenum">
              <a:rPr lang="zh-CN" altLang="en-US"/>
              <a:pPr>
                <a:defRPr/>
              </a:pPr>
              <a:t>‹#›</a:t>
            </a:fld>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6"/>
          <p:cNvSpPr>
            <a:spLocks noGrp="1" noChangeArrowheads="1"/>
          </p:cNvSpPr>
          <p:nvPr>
            <p:ph type="sldNum" sz="quarter" idx="12"/>
          </p:nvPr>
        </p:nvSpPr>
        <p:spPr>
          <a:ln/>
        </p:spPr>
        <p:txBody>
          <a:bodyPr/>
          <a:lstStyle>
            <a:lvl1pPr>
              <a:defRPr/>
            </a:lvl1pPr>
          </a:lstStyle>
          <a:p>
            <a:pPr>
              <a:defRPr/>
            </a:pPr>
            <a:fld id="{79B0F737-4975-4349-BE09-4F90355D2E4A}" type="slidenum">
              <a:rPr lang="zh-CN" altLang="en-US"/>
              <a:pPr>
                <a:defRPr/>
              </a:pPr>
              <a:t>‹#›</a:t>
            </a:fld>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6"/>
          <p:cNvSpPr>
            <a:spLocks noGrp="1" noChangeArrowheads="1"/>
          </p:cNvSpPr>
          <p:nvPr>
            <p:ph type="sldNum" sz="quarter" idx="12"/>
          </p:nvPr>
        </p:nvSpPr>
        <p:spPr>
          <a:ln/>
        </p:spPr>
        <p:txBody>
          <a:bodyPr/>
          <a:lstStyle>
            <a:lvl1pPr>
              <a:defRPr/>
            </a:lvl1pPr>
          </a:lstStyle>
          <a:p>
            <a:pPr>
              <a:defRPr/>
            </a:pPr>
            <a:fld id="{9B0FDF18-5AC4-407B-9A31-2A7407B3C659}" type="slidenum">
              <a:rPr lang="zh-CN" altLang="en-US"/>
              <a:pPr>
                <a:defRPr/>
              </a:pPr>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11AD4DC8-F219-44BD-A6B4-10099E049E12}" type="slidenum">
              <a:rPr lang="zh-CN" altLang="en-US"/>
              <a:pPr>
                <a:defRPr/>
              </a:pPr>
              <a:t>‹#›</a:t>
            </a:fld>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D8E01D86-E078-45DF-B82D-EE3A834C4C2E}" type="slidenum">
              <a:rPr lang="zh-CN" altLang="en-US"/>
              <a:pPr>
                <a:defRPr/>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7800" y="0"/>
            <a:ext cx="8523288" cy="8143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Rectangle 3"/>
          <p:cNvSpPr>
            <a:spLocks noGrp="1" noChangeArrowheads="1"/>
          </p:cNvSpPr>
          <p:nvPr>
            <p:ph type="body" idx="1"/>
          </p:nvPr>
        </p:nvSpPr>
        <p:spPr bwMode="auto">
          <a:xfrm>
            <a:off x="144463" y="833438"/>
            <a:ext cx="8877300" cy="5386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029"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030"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639C8517-825E-4221-BF97-9F0CD55C6EF5}"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7254" r:id="rId1"/>
    <p:sldLayoutId id="2147487221" r:id="rId2"/>
    <p:sldLayoutId id="2147487222" r:id="rId3"/>
    <p:sldLayoutId id="2147487223" r:id="rId4"/>
    <p:sldLayoutId id="2147487224" r:id="rId5"/>
    <p:sldLayoutId id="2147487225" r:id="rId6"/>
    <p:sldLayoutId id="2147487226" r:id="rId7"/>
    <p:sldLayoutId id="2147487227" r:id="rId8"/>
    <p:sldLayoutId id="2147487228" r:id="rId9"/>
    <p:sldLayoutId id="2147487229" r:id="rId10"/>
    <p:sldLayoutId id="2147487230" r:id="rId11"/>
    <p:sldLayoutId id="2147487231" r:id="rId12"/>
  </p:sldLayoutIdLst>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2050" name="Picture 27" descr="1c_revBlack_rgb_powerpoint"/>
          <p:cNvPicPr>
            <a:picLocks noChangeAspect="1" noChangeArrowheads="1"/>
          </p:cNvPicPr>
          <p:nvPr userDrawn="1"/>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2051" name="Rectangle 18"/>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2052" name="Rectangle 19"/>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16407" name="Rectangle 23"/>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6408" name="Rectangle 24"/>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6409" name="Rectangle 25"/>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E0EFCD72-4E73-48F2-97E3-E6FCB628C3B4}" type="slidenum">
              <a:rPr lang="zh-CN" altLang="en-US"/>
              <a:pPr>
                <a:defRPr/>
              </a:pPr>
              <a:t>‹#›</a:t>
            </a:fld>
            <a:endParaRPr lang="en-US" altLang="zh-CN" dirty="0"/>
          </a:p>
        </p:txBody>
      </p:sp>
      <p:sp>
        <p:nvSpPr>
          <p:cNvPr id="2056" name="Rectangle 26"/>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p:spPr>
        <p:txBody>
          <a:bodyPr wrap="none" anchor="ctr"/>
          <a:lstStyle/>
          <a:p>
            <a:pPr eaLnBrk="1" hangingPunct="1">
              <a:defRPr/>
            </a:pPr>
            <a:endParaRPr lang="en-US" altLang="zh-CN" dirty="0"/>
          </a:p>
        </p:txBody>
      </p:sp>
    </p:spTree>
  </p:cSld>
  <p:clrMap bg1="dk2" tx1="lt1" bg2="dk1" tx2="lt2" accent1="accent1" accent2="accent2" accent3="accent3" accent4="accent4" accent5="accent5" accent6="accent6" hlink="hlink" folHlink="folHlink"/>
  <p:sldLayoutIdLst>
    <p:sldLayoutId id="2147487232" r:id="rId1"/>
    <p:sldLayoutId id="2147487233" r:id="rId2"/>
    <p:sldLayoutId id="2147487234" r:id="rId3"/>
    <p:sldLayoutId id="2147487235" r:id="rId4"/>
    <p:sldLayoutId id="2147487236" r:id="rId5"/>
    <p:sldLayoutId id="2147487237" r:id="rId6"/>
    <p:sldLayoutId id="2147487238" r:id="rId7"/>
    <p:sldLayoutId id="2147487239" r:id="rId8"/>
    <p:sldLayoutId id="2147487240" r:id="rId9"/>
    <p:sldLayoutId id="2147487241" r:id="rId10"/>
    <p:sldLayoutId id="2147487242"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3074" name="Picture 18" descr="1c_revGray_rgb_powerpoint"/>
          <p:cNvPicPr>
            <a:picLocks noChangeAspect="1" noChangeArrowheads="1"/>
          </p:cNvPicPr>
          <p:nvPr userDrawn="1"/>
        </p:nvPicPr>
        <p:blipFill>
          <a:blip r:embed="rId13" cstate="print"/>
          <a:srcRect/>
          <a:stretch>
            <a:fillRect/>
          </a:stretch>
        </p:blipFill>
        <p:spPr bwMode="auto">
          <a:xfrm>
            <a:off x="6629400" y="6416675"/>
            <a:ext cx="1136650" cy="280988"/>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076" name="Rectangle 4"/>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68622" name="Rectangle 1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68623" name="Rectangle 1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68624" name="Rectangle 1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9727BE55-1E67-4119-A392-B2737B254B11}" type="slidenum">
              <a:rPr lang="zh-CN" altLang="en-US"/>
              <a:pPr>
                <a:defRPr/>
              </a:pPr>
              <a:t>‹#›</a:t>
            </a:fld>
            <a:endParaRPr lang="en-US" altLang="zh-CN" dirty="0"/>
          </a:p>
        </p:txBody>
      </p:sp>
      <p:sp>
        <p:nvSpPr>
          <p:cNvPr id="3080" name="Rectangle 17"/>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p:spPr>
        <p:txBody>
          <a:bodyPr wrap="none" anchor="ctr"/>
          <a:lstStyle/>
          <a:p>
            <a:pPr eaLnBrk="1" hangingPunct="1">
              <a:defRPr/>
            </a:pPr>
            <a:endParaRPr lang="en-US" altLang="zh-CN" dirty="0"/>
          </a:p>
        </p:txBody>
      </p:sp>
    </p:spTree>
  </p:cSld>
  <p:clrMap bg1="lt1" tx1="dk1" bg2="lt2" tx2="dk2" accent1="accent1" accent2="accent2" accent3="accent3" accent4="accent4" accent5="accent5" accent6="accent6" hlink="hlink" folHlink="folHlink"/>
  <p:sldLayoutIdLst>
    <p:sldLayoutId id="2147487243" r:id="rId1"/>
    <p:sldLayoutId id="2147487244" r:id="rId2"/>
    <p:sldLayoutId id="2147487245" r:id="rId3"/>
    <p:sldLayoutId id="2147487246" r:id="rId4"/>
    <p:sldLayoutId id="2147487247" r:id="rId5"/>
    <p:sldLayoutId id="2147487248" r:id="rId6"/>
    <p:sldLayoutId id="2147487249" r:id="rId7"/>
    <p:sldLayoutId id="2147487250" r:id="rId8"/>
    <p:sldLayoutId id="2147487251" r:id="rId9"/>
    <p:sldLayoutId id="2147487252" r:id="rId10"/>
    <p:sldLayoutId id="2147487253"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82575" y="2257425"/>
            <a:ext cx="8523288" cy="1214438"/>
          </a:xfrm>
        </p:spPr>
        <p:txBody>
          <a:bodyPr/>
          <a:lstStyle/>
          <a:p>
            <a:pPr algn="ctr" eaLnBrk="1" hangingPunct="1"/>
            <a:r>
              <a:rPr lang="en-US" altLang="zh-CN" dirty="0">
                <a:solidFill>
                  <a:schemeClr val="tx1"/>
                </a:solidFill>
                <a:ea typeface="宋体" pitchFamily="2" charset="-122"/>
              </a:rPr>
              <a:t>WF on </a:t>
            </a:r>
            <a:r>
              <a:rPr lang="en-US" altLang="zh-CN" dirty="0" smtClean="0">
                <a:solidFill>
                  <a:schemeClr val="tx1"/>
                </a:solidFill>
                <a:ea typeface="宋体" pitchFamily="2" charset="-122"/>
              </a:rPr>
              <a:t>PTRS multiplexing with other RSs for CP-OFDM</a:t>
            </a:r>
            <a:endParaRPr lang="en-US" altLang="zh-CN" dirty="0">
              <a:solidFill>
                <a:schemeClr val="tx1"/>
              </a:solidFill>
              <a:ea typeface="宋体" pitchFamily="2" charset="-122"/>
            </a:endParaRPr>
          </a:p>
        </p:txBody>
      </p:sp>
      <p:sp>
        <p:nvSpPr>
          <p:cNvPr id="357380" name="Rectangle 4"/>
          <p:cNvSpPr>
            <a:spLocks noChangeArrowheads="1"/>
          </p:cNvSpPr>
          <p:nvPr/>
        </p:nvSpPr>
        <p:spPr bwMode="auto">
          <a:xfrm>
            <a:off x="228600" y="228600"/>
            <a:ext cx="8686800" cy="2332946"/>
          </a:xfrm>
          <a:prstGeom prst="rect">
            <a:avLst/>
          </a:prstGeom>
          <a:noFill/>
          <a:ln w="9525">
            <a:noFill/>
            <a:miter lim="800000"/>
            <a:headEnd/>
            <a:tailEnd/>
          </a:ln>
          <a:effectLst/>
        </p:spPr>
        <p:txBody>
          <a:bodyPr>
            <a:spAutoFit/>
          </a:bodyPr>
          <a:lstStyle/>
          <a:p>
            <a:r>
              <a:rPr lang="en-GB" altLang="zh-CN" sz="2000" dirty="0" smtClean="0"/>
              <a:t>3GPP TSG RAN WG1 NR Ad-Hoc#2                                         </a:t>
            </a:r>
            <a:r>
              <a:rPr lang="en-GB" altLang="zh-CN" sz="2000" dirty="0" smtClean="0"/>
              <a:t>R1-1711915</a:t>
            </a:r>
            <a:endParaRPr lang="zh-CN" altLang="zh-CN" sz="2000" dirty="0" smtClean="0"/>
          </a:p>
          <a:p>
            <a:r>
              <a:rPr lang="en-GB" altLang="zh-CN" sz="2000" dirty="0" smtClean="0"/>
              <a:t>Qingdao, P.R. China 27th – 30th June 2017</a:t>
            </a:r>
            <a:endParaRPr lang="zh-CN" altLang="zh-CN" sz="2000" dirty="0" smtClean="0"/>
          </a:p>
          <a:p>
            <a:pPr>
              <a:spcBef>
                <a:spcPct val="20000"/>
              </a:spcBef>
              <a:defRPr/>
            </a:pPr>
            <a:r>
              <a:rPr lang="en-US" altLang="ja-JP" sz="2000" dirty="0" smtClean="0"/>
              <a:t>Agenda Item: </a:t>
            </a:r>
            <a:r>
              <a:rPr lang="en-US" altLang="zh-CN" sz="2000" dirty="0" smtClean="0"/>
              <a:t>5.1.2.4.1</a:t>
            </a:r>
            <a:endParaRPr lang="en-US" altLang="ja-JP" sz="2000" dirty="0" smtClean="0"/>
          </a:p>
          <a:p>
            <a:pPr>
              <a:spcBef>
                <a:spcPct val="20000"/>
              </a:spcBef>
              <a:defRPr/>
            </a:pPr>
            <a:endParaRPr lang="zh-CN" altLang="zh-CN" sz="2400" dirty="0" smtClean="0">
              <a:latin typeface="Calibri" pitchFamily="34" charset="0"/>
            </a:endParaRPr>
          </a:p>
          <a:p>
            <a:pPr>
              <a:spcBef>
                <a:spcPct val="20000"/>
              </a:spcBef>
              <a:defRPr/>
            </a:pPr>
            <a:endParaRPr lang="zh-CN" altLang="zh-CN" sz="2400" dirty="0">
              <a:effectLst>
                <a:outerShdw blurRad="38100" dist="38100" dir="2700000" algn="tl">
                  <a:srgbClr val="C0C0C0"/>
                </a:outerShdw>
              </a:effectLst>
              <a:latin typeface="Calibri" pitchFamily="34" charset="0"/>
            </a:endParaRPr>
          </a:p>
          <a:p>
            <a:pPr>
              <a:spcBef>
                <a:spcPct val="20000"/>
              </a:spcBef>
              <a:defRPr/>
            </a:pPr>
            <a:endParaRPr lang="en-US" altLang="ko-KR" sz="2000" dirty="0">
              <a:effectLst>
                <a:outerShdw blurRad="38100" dist="38100" dir="2700000" algn="tl">
                  <a:srgbClr val="C0C0C0"/>
                </a:outerShdw>
              </a:effectLst>
            </a:endParaRPr>
          </a:p>
        </p:txBody>
      </p:sp>
      <p:sp>
        <p:nvSpPr>
          <p:cNvPr id="5126" name="Rectangle 5"/>
          <p:cNvSpPr>
            <a:spLocks noChangeArrowheads="1"/>
          </p:cNvSpPr>
          <p:nvPr/>
        </p:nvSpPr>
        <p:spPr bwMode="auto">
          <a:xfrm>
            <a:off x="1215025" y="4568974"/>
            <a:ext cx="6863763" cy="461665"/>
          </a:xfrm>
          <a:prstGeom prst="rect">
            <a:avLst/>
          </a:prstGeom>
          <a:noFill/>
          <a:ln w="9525">
            <a:noFill/>
            <a:miter lim="800000"/>
            <a:headEnd/>
            <a:tailEnd/>
          </a:ln>
        </p:spPr>
        <p:txBody>
          <a:bodyPr wrap="square" anchor="ctr">
            <a:spAutoFit/>
          </a:bodyPr>
          <a:lstStyle/>
          <a:p>
            <a:pPr algn="ctr"/>
            <a:r>
              <a:rPr lang="en-GB" altLang="it-IT" sz="2400" dirty="0" smtClean="0"/>
              <a:t>ZTE</a:t>
            </a:r>
            <a:r>
              <a:rPr lang="en-US" altLang="zh-CN" sz="2400" dirty="0" smtClean="0"/>
              <a:t>, </a:t>
            </a:r>
            <a:r>
              <a:rPr lang="en-US" altLang="zh-CN" sz="2400" dirty="0" smtClean="0"/>
              <a:t>LG </a:t>
            </a:r>
            <a:r>
              <a:rPr lang="en-US" altLang="zh-CN" sz="2400" dirty="0" smtClean="0"/>
              <a:t>Electronics</a:t>
            </a:r>
            <a:endParaRPr lang="en-US" altLang="ja-JP" sz="2400" b="0" dirty="0">
              <a:ea typeface="ＭＳ Ｐゴシック" pitchFamily="34"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295275" y="-9788"/>
            <a:ext cx="8523288" cy="673100"/>
          </a:xfrm>
        </p:spPr>
        <p:txBody>
          <a:bodyPr/>
          <a:lstStyle/>
          <a:p>
            <a:pPr algn="ctr"/>
            <a:r>
              <a:rPr lang="en-US" altLang="zh-CN" dirty="0" smtClean="0">
                <a:solidFill>
                  <a:schemeClr val="tx1"/>
                </a:solidFill>
                <a:latin typeface="Times New Roman" pitchFamily="18" charset="0"/>
                <a:ea typeface="宋体" pitchFamily="2" charset="-122"/>
                <a:cs typeface="Times New Roman" pitchFamily="18" charset="0"/>
              </a:rPr>
              <a:t>Background</a:t>
            </a:r>
            <a:endParaRPr lang="zh-CN" altLang="en-US" dirty="0">
              <a:ea typeface="宋体" pitchFamily="2" charset="-122"/>
              <a:cs typeface="Times New Roman" pitchFamily="18" charset="0"/>
            </a:endParaRPr>
          </a:p>
        </p:txBody>
      </p:sp>
      <p:sp>
        <p:nvSpPr>
          <p:cNvPr id="6147" name="Rectangle 4"/>
          <p:cNvSpPr>
            <a:spLocks noChangeArrowheads="1"/>
          </p:cNvSpPr>
          <p:nvPr/>
        </p:nvSpPr>
        <p:spPr bwMode="auto">
          <a:xfrm>
            <a:off x="114301" y="720091"/>
            <a:ext cx="8721090" cy="2034540"/>
          </a:xfrm>
          <a:prstGeom prst="rect">
            <a:avLst/>
          </a:prstGeom>
          <a:noFill/>
          <a:ln w="9525">
            <a:noFill/>
            <a:miter lim="800000"/>
            <a:headEnd/>
            <a:tailEnd/>
          </a:ln>
        </p:spPr>
        <p:txBody>
          <a:bodyPr/>
          <a:lstStyle/>
          <a:p>
            <a:pPr indent="-342900" algn="just" eaLnBrk="1" hangingPunct="1">
              <a:spcBef>
                <a:spcPts val="0"/>
              </a:spcBef>
              <a:spcAft>
                <a:spcPts val="0"/>
              </a:spcAft>
              <a:defRPr/>
            </a:pPr>
            <a:r>
              <a:rPr lang="en-US" altLang="zh-CN" sz="2400" b="0" u="sng" dirty="0" smtClean="0">
                <a:latin typeface="Times New Roman" pitchFamily="18" charset="0"/>
                <a:cs typeface="Times New Roman" pitchFamily="18" charset="0"/>
              </a:rPr>
              <a:t>Agreements </a:t>
            </a:r>
            <a:r>
              <a:rPr lang="en-GB" altLang="zh-CN" sz="2400" b="0" dirty="0" smtClean="0">
                <a:latin typeface="Times New Roman" pitchFamily="18" charset="0"/>
                <a:cs typeface="Times New Roman" pitchFamily="18" charset="0"/>
              </a:rPr>
              <a:t>in RAN1#89</a:t>
            </a:r>
            <a:endParaRPr lang="zh-CN" altLang="zh-CN" sz="24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r>
              <a:rPr lang="en-GB" altLang="zh-CN" sz="2000" b="0" dirty="0" smtClean="0">
                <a:latin typeface="Times New Roman" pitchFamily="18" charset="0"/>
                <a:cs typeface="Times New Roman" pitchFamily="18" charset="0"/>
              </a:rPr>
              <a:t>The RBs containing PTRS can be derived from the scheduled RBs and the associated frequency density</a:t>
            </a:r>
            <a:endParaRPr lang="zh-CN"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r>
              <a:rPr lang="en-GB" altLang="zh-CN" sz="2000" b="0" dirty="0" smtClean="0">
                <a:latin typeface="Times New Roman" pitchFamily="18" charset="0"/>
                <a:cs typeface="Times New Roman" pitchFamily="18" charset="0"/>
              </a:rPr>
              <a:t>For a given RB, if present, one PTRS port should be mapped on one subcarrier carrying one or more DMRS ports of the associated DMRS port group</a:t>
            </a:r>
            <a:endParaRPr lang="zh-CN"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r>
              <a:rPr lang="en-GB" altLang="zh-CN" sz="2000" b="0" dirty="0" smtClean="0">
                <a:latin typeface="Times New Roman" pitchFamily="18" charset="0"/>
                <a:cs typeface="Times New Roman" pitchFamily="18" charset="0"/>
              </a:rPr>
              <a:t>FFS: to support different subcarriers by complementary option  </a:t>
            </a:r>
            <a:endParaRPr lang="zh-CN"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r>
              <a:rPr lang="en-US" altLang="zh-CN" sz="2000" b="0" dirty="0" smtClean="0">
                <a:latin typeface="Times New Roman" pitchFamily="18" charset="0"/>
                <a:cs typeface="Times New Roman" pitchFamily="18" charset="0"/>
              </a:rPr>
              <a:t>Support non-overlapping between PTRS and CSI-RS</a:t>
            </a:r>
            <a:endParaRPr lang="zh-CN"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r>
              <a:rPr lang="en-US" altLang="zh-CN" sz="2000" b="0" dirty="0" smtClean="0">
                <a:latin typeface="Times New Roman" pitchFamily="18" charset="0"/>
                <a:cs typeface="Times New Roman" pitchFamily="18" charset="0"/>
              </a:rPr>
              <a:t>FFS whether PTRS or CSI-RS should be punctured or shifted on overlapping part if PTRS and CSI-RS are collided</a:t>
            </a:r>
            <a:endParaRPr lang="zh-CN"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r>
              <a:rPr lang="en-US" altLang="zh-CN" sz="2000" b="0" dirty="0" smtClean="0">
                <a:latin typeface="Times New Roman" pitchFamily="18" charset="0"/>
                <a:cs typeface="Times New Roman" pitchFamily="18" charset="0"/>
              </a:rPr>
              <a:t>Support non-overlapping between PTRS and SRS</a:t>
            </a:r>
            <a:endParaRPr lang="zh-CN"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r>
              <a:rPr lang="en-US" altLang="zh-CN" sz="2000" b="0" dirty="0" smtClean="0">
                <a:latin typeface="Times New Roman" pitchFamily="18" charset="0"/>
                <a:cs typeface="Times New Roman" pitchFamily="18" charset="0"/>
              </a:rPr>
              <a:t>FFS whether PTRS or SRS should be punctured or shifted on overlapping part if PTRS and SRS are collided</a:t>
            </a:r>
            <a:endParaRPr lang="zh-CN"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r>
              <a:rPr lang="en-US" altLang="zh-CN" sz="2000" b="0" dirty="0" smtClean="0">
                <a:latin typeface="Times New Roman" pitchFamily="18" charset="0"/>
                <a:cs typeface="Times New Roman" pitchFamily="18" charset="0"/>
              </a:rPr>
              <a:t>FFS: Support non-overlapping between PTRS and SS block</a:t>
            </a:r>
            <a:endParaRPr lang="zh-CN"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r>
              <a:rPr lang="en-US" altLang="zh-CN" sz="2000" b="0" dirty="0" smtClean="0">
                <a:latin typeface="Times New Roman" pitchFamily="18" charset="0"/>
                <a:cs typeface="Times New Roman" pitchFamily="18" charset="0"/>
              </a:rPr>
              <a:t>FFS whether PTRS or SS block should be punctured or shifted on overlapping part if PTRS and SS block are collided</a:t>
            </a:r>
            <a:endParaRPr lang="zh-CN" altLang="zh-CN" sz="2000" b="0" dirty="0" smtClean="0">
              <a:latin typeface="Times New Roman" pitchFamily="18" charset="0"/>
              <a:cs typeface="Times New Roman" pitchFamily="18" charset="0"/>
            </a:endParaRPr>
          </a:p>
          <a:p>
            <a:pPr lvl="3" indent="-342900" algn="just" eaLnBrk="1" hangingPunct="1">
              <a:spcBef>
                <a:spcPts val="0"/>
              </a:spcBef>
              <a:spcAft>
                <a:spcPts val="0"/>
              </a:spcAft>
              <a:buFont typeface="Arial" charset="0"/>
              <a:buChar char="•"/>
              <a:defRPr/>
            </a:pPr>
            <a:endParaRPr lang="en-US" altLang="zh-CN" b="0" dirty="0" smtClean="0">
              <a:latin typeface="Times New Roman" pitchFamily="18" charset="0"/>
              <a:cs typeface="Times New Roman" pitchFamily="18" charset="0"/>
            </a:endParaRPr>
          </a:p>
          <a:p>
            <a:pPr lvl="2" indent="-342900" algn="just" eaLnBrk="1" hangingPunct="1">
              <a:spcBef>
                <a:spcPts val="0"/>
              </a:spcBef>
              <a:spcAft>
                <a:spcPts val="0"/>
              </a:spcAft>
              <a:buFont typeface="Arial" charset="0"/>
              <a:buChar char="•"/>
              <a:defRPr/>
            </a:pPr>
            <a:endParaRPr lang="zh-CN" altLang="zh-CN" b="0" dirty="0" smtClean="0">
              <a:latin typeface="Times New Roman" pitchFamily="18" charset="0"/>
              <a:cs typeface="Times New Roman" pitchFamily="18" charset="0"/>
            </a:endParaRPr>
          </a:p>
          <a:p>
            <a:pPr marL="817200" lvl="2" indent="-342900" algn="just" eaLnBrk="1" hangingPunct="1">
              <a:spcBef>
                <a:spcPts val="0"/>
              </a:spcBef>
              <a:spcAft>
                <a:spcPts val="0"/>
              </a:spcAft>
              <a:buFont typeface="Arial" charset="0"/>
              <a:buChar char="•"/>
              <a:defRPr/>
            </a:pPr>
            <a:endParaRPr lang="zh-CN" altLang="zh-CN" sz="2000" b="0" dirty="0" smtClean="0">
              <a:latin typeface="Times New Roman" pitchFamily="18" charset="0"/>
              <a:cs typeface="Times New Roman" pitchFamily="18" charset="0"/>
            </a:endParaRPr>
          </a:p>
          <a:p>
            <a:pPr marL="360000" lvl="2" indent="-342900" algn="just" eaLnBrk="1" hangingPunct="1">
              <a:spcBef>
                <a:spcPts val="0"/>
              </a:spcBef>
              <a:spcAft>
                <a:spcPts val="0"/>
              </a:spcAft>
              <a:defRPr/>
            </a:pPr>
            <a:endParaRPr lang="zh-CN" altLang="zh-CN" sz="2000" b="0" dirty="0" smtClean="0">
              <a:latin typeface="Times New Roman" pitchFamily="18" charset="0"/>
              <a:cs typeface="Times New Roman" pitchFamily="18" charset="0"/>
            </a:endParaRPr>
          </a:p>
          <a:p>
            <a:pPr marL="360000" lvl="2" indent="-342900" algn="just" eaLnBrk="1" hangingPunct="1">
              <a:spcBef>
                <a:spcPts val="0"/>
              </a:spcBef>
              <a:spcAft>
                <a:spcPts val="0"/>
              </a:spcAft>
              <a:buFont typeface="Arial" charset="0"/>
              <a:buChar char="•"/>
              <a:defRPr/>
            </a:pPr>
            <a:endParaRPr lang="zh-CN" altLang="zh-CN" sz="2000" b="0" dirty="0" smtClean="0">
              <a:latin typeface="Times New Roman" pitchFamily="18" charset="0"/>
              <a:cs typeface="Times New Roman" pitchFamily="18" charset="0"/>
            </a:endParaRPr>
          </a:p>
          <a:p>
            <a:pPr lvl="3"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0"/>
              </a:spcBef>
              <a:spcAft>
                <a:spcPts val="0"/>
              </a:spcAft>
              <a:buFont typeface="Arial" charset="0"/>
              <a:buChar char="•"/>
              <a:defRPr/>
            </a:pPr>
            <a:endParaRPr lang="en-US" altLang="zh-CN" b="0" dirty="0" smtClean="0">
              <a:latin typeface="Times New Roman" pitchFamily="18" charset="0"/>
              <a:cs typeface="Times New Roman" pitchFamily="18" charset="0"/>
            </a:endParaRPr>
          </a:p>
          <a:p>
            <a:pPr lvl="1"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15732133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295275" y="-9788"/>
            <a:ext cx="8523288" cy="673100"/>
          </a:xfrm>
        </p:spPr>
        <p:txBody>
          <a:bodyPr/>
          <a:lstStyle/>
          <a:p>
            <a:pPr algn="ctr"/>
            <a:r>
              <a:rPr lang="en-US" altLang="zh-CN" dirty="0" smtClean="0">
                <a:solidFill>
                  <a:schemeClr val="tx1"/>
                </a:solidFill>
                <a:latin typeface="Times New Roman" pitchFamily="18" charset="0"/>
                <a:ea typeface="宋体" pitchFamily="2" charset="-122"/>
                <a:cs typeface="Times New Roman" pitchFamily="18" charset="0"/>
              </a:rPr>
              <a:t>Proposal 1</a:t>
            </a:r>
            <a:endParaRPr lang="zh-CN" altLang="en-US" dirty="0">
              <a:ea typeface="宋体" pitchFamily="2" charset="-122"/>
              <a:cs typeface="Times New Roman" pitchFamily="18" charset="0"/>
            </a:endParaRPr>
          </a:p>
        </p:txBody>
      </p:sp>
      <p:sp>
        <p:nvSpPr>
          <p:cNvPr id="6147" name="Rectangle 4"/>
          <p:cNvSpPr>
            <a:spLocks noChangeArrowheads="1"/>
          </p:cNvSpPr>
          <p:nvPr/>
        </p:nvSpPr>
        <p:spPr bwMode="auto">
          <a:xfrm>
            <a:off x="172969" y="822960"/>
            <a:ext cx="8402638" cy="5537969"/>
          </a:xfrm>
          <a:prstGeom prst="rect">
            <a:avLst/>
          </a:prstGeom>
          <a:noFill/>
          <a:ln w="9525">
            <a:noFill/>
            <a:miter lim="800000"/>
            <a:headEnd/>
            <a:tailEnd/>
          </a:ln>
        </p:spPr>
        <p:txBody>
          <a:bodyPr/>
          <a:lstStyle/>
          <a:p>
            <a:pPr lvl="1" indent="-342900" algn="just" eaLnBrk="1" hangingPunct="1">
              <a:spcBef>
                <a:spcPts val="600"/>
              </a:spcBef>
              <a:spcAft>
                <a:spcPts val="0"/>
              </a:spcAft>
              <a:buFont typeface="Arial" charset="0"/>
              <a:buChar char="•"/>
              <a:defRPr/>
            </a:pPr>
            <a:r>
              <a:rPr lang="en-US" altLang="zh-CN" sz="2000" b="0" dirty="0" smtClean="0">
                <a:latin typeface="Times New Roman" pitchFamily="18" charset="0"/>
                <a:cs typeface="Times New Roman" pitchFamily="18" charset="0"/>
              </a:rPr>
              <a:t>For a given RB, PTRS should be mapped on subcarrier without carrying CSI-RS if data transmission can be allowed in the CSI-RS symbol. </a:t>
            </a:r>
            <a:r>
              <a:rPr lang="en-US" altLang="zh-CN" sz="2000" b="0" dirty="0" smtClean="0">
                <a:latin typeface="Times New Roman" pitchFamily="18" charset="0"/>
                <a:cs typeface="Times New Roman" pitchFamily="18" charset="0"/>
              </a:rPr>
              <a:t>Or </a:t>
            </a:r>
            <a:r>
              <a:rPr lang="en-US" altLang="zh-CN" sz="2000" b="0" dirty="0" smtClean="0">
                <a:latin typeface="Times New Roman" pitchFamily="18" charset="0"/>
                <a:cs typeface="Times New Roman" pitchFamily="18" charset="0"/>
              </a:rPr>
              <a:t>else, PTRS should be punctured on overlapping part when PTRS and CSI-RS are collided.</a:t>
            </a:r>
          </a:p>
          <a:p>
            <a:pPr lvl="1" indent="-342900" algn="just" eaLnBrk="1" hangingPunct="1">
              <a:spcBef>
                <a:spcPts val="600"/>
              </a:spcBef>
              <a:spcAft>
                <a:spcPts val="0"/>
              </a:spcAft>
              <a:buFont typeface="Arial" charset="0"/>
              <a:buChar char="•"/>
              <a:defRPr/>
            </a:pPr>
            <a:r>
              <a:rPr lang="en-US" altLang="zh-CN" sz="2000" b="0" dirty="0" smtClean="0">
                <a:latin typeface="Times New Roman" pitchFamily="18" charset="0"/>
                <a:cs typeface="Times New Roman" pitchFamily="18" charset="0"/>
              </a:rPr>
              <a:t>For a given RB, PTRS should be mapped on subcarrier without carrying SRS if data transmission can be allowed in the SRS symbol. Or else, PTRS should be punctured on overlapping part when PTRS and SRS are collided</a:t>
            </a:r>
          </a:p>
          <a:p>
            <a:pPr lvl="1" indent="-342900" algn="just" eaLnBrk="1" hangingPunct="1">
              <a:spcBef>
                <a:spcPts val="600"/>
              </a:spcBef>
              <a:spcAft>
                <a:spcPts val="0"/>
              </a:spcAft>
              <a:buFont typeface="Arial" charset="0"/>
              <a:buChar char="•"/>
              <a:defRPr/>
            </a:pPr>
            <a:r>
              <a:rPr lang="en-US" altLang="zh-CN" sz="2000" b="0" dirty="0" smtClean="0">
                <a:latin typeface="Times New Roman" pitchFamily="18" charset="0"/>
                <a:cs typeface="Times New Roman" pitchFamily="18" charset="0"/>
              </a:rPr>
              <a:t>For a given RB, PTRS should be punctured on overlapping part if PTRS and SS block are collided.</a:t>
            </a:r>
          </a:p>
          <a:p>
            <a:pPr lvl="1" indent="-342900" algn="just" eaLnBrk="1" hangingPunct="1">
              <a:spcBef>
                <a:spcPts val="600"/>
              </a:spcBef>
              <a:spcAft>
                <a:spcPts val="0"/>
              </a:spcAft>
              <a:buFont typeface="Arial" charset="0"/>
              <a:buChar char="•"/>
              <a:defRPr/>
            </a:pPr>
            <a:endParaRPr lang="en-US" altLang="zh-CN"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16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16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solidFill>
                <a:schemeClr val="tx1">
                  <a:lumMod val="50000"/>
                  <a:lumOff val="50000"/>
                </a:schemeClr>
              </a:solidFill>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0"/>
              </a:spcBef>
              <a:spcAft>
                <a:spcPts val="0"/>
              </a:spcAft>
              <a:defRPr/>
            </a:pPr>
            <a:endParaRPr lang="en-US" altLang="zh-CN" sz="2000" b="0" dirty="0" smtClean="0">
              <a:latin typeface="Times New Roman" pitchFamily="18" charset="0"/>
              <a:cs typeface="Times New Roman" pitchFamily="18" charset="0"/>
            </a:endParaRPr>
          </a:p>
          <a:p>
            <a:pPr marL="571500" lvl="2" algn="just" eaLnBrk="1" hangingPunct="1">
              <a:spcBef>
                <a:spcPts val="600"/>
              </a:spcBef>
              <a:spcAft>
                <a:spcPts val="0"/>
              </a:spcAft>
              <a:defRPr/>
            </a:pPr>
            <a:endParaRPr lang="en-US" altLang="zh-CN" sz="2000" b="0" dirty="0" smtClean="0">
              <a:latin typeface="Times New Roman" pitchFamily="18" charset="0"/>
              <a:cs typeface="Times New Roman" pitchFamily="18" charset="0"/>
            </a:endParaRPr>
          </a:p>
          <a:p>
            <a:pPr lvl="2"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0"/>
              </a:spcBef>
              <a:spcAft>
                <a:spcPts val="0"/>
              </a:spcAft>
              <a:buFont typeface="Arial" charset="0"/>
              <a:buChar char="•"/>
              <a:defRPr/>
            </a:pPr>
            <a:endParaRPr lang="en-US" altLang="zh-CN" b="0" dirty="0" smtClean="0">
              <a:latin typeface="Times New Roman" pitchFamily="18" charset="0"/>
              <a:cs typeface="Times New Roman" pitchFamily="18" charset="0"/>
            </a:endParaRPr>
          </a:p>
          <a:p>
            <a:pPr lvl="1"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15732133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295275" y="404550"/>
            <a:ext cx="8523288" cy="673100"/>
          </a:xfrm>
        </p:spPr>
        <p:txBody>
          <a:bodyPr/>
          <a:lstStyle/>
          <a:p>
            <a:pPr algn="ctr"/>
            <a:r>
              <a:rPr lang="en-US" altLang="zh-CN" dirty="0" smtClean="0">
                <a:solidFill>
                  <a:schemeClr val="tx1"/>
                </a:solidFill>
                <a:latin typeface="Times New Roman" pitchFamily="18" charset="0"/>
                <a:ea typeface="宋体" pitchFamily="2" charset="-122"/>
                <a:cs typeface="Times New Roman" pitchFamily="18" charset="0"/>
              </a:rPr>
              <a:t>Examples</a:t>
            </a:r>
            <a:endParaRPr lang="zh-CN" altLang="en-US" dirty="0">
              <a:ea typeface="宋体" pitchFamily="2" charset="-122"/>
              <a:cs typeface="Times New Roman" pitchFamily="18" charset="0"/>
            </a:endParaRPr>
          </a:p>
        </p:txBody>
      </p:sp>
      <p:sp>
        <p:nvSpPr>
          <p:cNvPr id="6147" name="Rectangle 4"/>
          <p:cNvSpPr>
            <a:spLocks noChangeArrowheads="1"/>
          </p:cNvSpPr>
          <p:nvPr/>
        </p:nvSpPr>
        <p:spPr bwMode="auto">
          <a:xfrm>
            <a:off x="172969" y="822960"/>
            <a:ext cx="8402638" cy="5537969"/>
          </a:xfrm>
          <a:prstGeom prst="rect">
            <a:avLst/>
          </a:prstGeom>
          <a:noFill/>
          <a:ln w="9525">
            <a:noFill/>
            <a:miter lim="800000"/>
            <a:headEnd/>
            <a:tailEnd/>
          </a:ln>
        </p:spPr>
        <p:txBody>
          <a:bodyPr/>
          <a:lstStyle/>
          <a:p>
            <a:pPr lvl="1" indent="-342900" algn="just" eaLnBrk="1" hangingPunct="1">
              <a:spcBef>
                <a:spcPts val="600"/>
              </a:spcBef>
              <a:spcAft>
                <a:spcPts val="0"/>
              </a:spcAft>
              <a:buFont typeface="Arial" charset="0"/>
              <a:buChar char="•"/>
              <a:defRPr/>
            </a:pPr>
            <a:endParaRPr lang="en-US" altLang="zh-CN"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16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16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solidFill>
                <a:schemeClr val="tx1">
                  <a:lumMod val="50000"/>
                  <a:lumOff val="50000"/>
                </a:schemeClr>
              </a:solidFill>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60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0"/>
              </a:spcBef>
              <a:spcAft>
                <a:spcPts val="0"/>
              </a:spcAft>
              <a:defRPr/>
            </a:pPr>
            <a:endParaRPr lang="en-US" altLang="zh-CN" sz="2000" b="0" dirty="0" smtClean="0">
              <a:latin typeface="Times New Roman" pitchFamily="18" charset="0"/>
              <a:cs typeface="Times New Roman" pitchFamily="18" charset="0"/>
            </a:endParaRPr>
          </a:p>
          <a:p>
            <a:pPr marL="571500" lvl="2" algn="just" eaLnBrk="1" hangingPunct="1">
              <a:spcBef>
                <a:spcPts val="600"/>
              </a:spcBef>
              <a:spcAft>
                <a:spcPts val="0"/>
              </a:spcAft>
              <a:defRPr/>
            </a:pPr>
            <a:endParaRPr lang="en-US" altLang="zh-CN" sz="2000" b="0" dirty="0" smtClean="0">
              <a:latin typeface="Times New Roman" pitchFamily="18" charset="0"/>
              <a:cs typeface="Times New Roman" pitchFamily="18" charset="0"/>
            </a:endParaRPr>
          </a:p>
          <a:p>
            <a:pPr lvl="2"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0"/>
              </a:spcBef>
              <a:spcAft>
                <a:spcPts val="0"/>
              </a:spcAft>
              <a:buFont typeface="Arial" charset="0"/>
              <a:buChar char="•"/>
              <a:defRPr/>
            </a:pPr>
            <a:endParaRPr lang="en-US" altLang="zh-CN" b="0" dirty="0" smtClean="0">
              <a:latin typeface="Times New Roman" pitchFamily="18" charset="0"/>
              <a:cs typeface="Times New Roman" pitchFamily="18" charset="0"/>
            </a:endParaRPr>
          </a:p>
          <a:p>
            <a:pPr lvl="1"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p:txBody>
      </p:sp>
      <p:pic>
        <p:nvPicPr>
          <p:cNvPr id="4" name="图片 3"/>
          <p:cNvPicPr/>
          <p:nvPr/>
        </p:nvPicPr>
        <p:blipFill>
          <a:blip r:embed="rId3" cstate="print"/>
          <a:srcRect/>
          <a:stretch>
            <a:fillRect/>
          </a:stretch>
        </p:blipFill>
        <p:spPr bwMode="auto">
          <a:xfrm>
            <a:off x="71440" y="1928812"/>
            <a:ext cx="5889863" cy="3114035"/>
          </a:xfrm>
          <a:prstGeom prst="rect">
            <a:avLst/>
          </a:prstGeom>
          <a:noFill/>
          <a:ln w="9525">
            <a:noFill/>
            <a:miter lim="800000"/>
            <a:headEnd/>
            <a:tailEnd/>
          </a:ln>
        </p:spPr>
      </p:pic>
      <p:pic>
        <p:nvPicPr>
          <p:cNvPr id="5" name="图片 4"/>
          <p:cNvPicPr/>
          <p:nvPr/>
        </p:nvPicPr>
        <p:blipFill>
          <a:blip r:embed="rId4" cstate="print"/>
          <a:srcRect/>
          <a:stretch>
            <a:fillRect/>
          </a:stretch>
        </p:blipFill>
        <p:spPr>
          <a:xfrm>
            <a:off x="6057581" y="1928804"/>
            <a:ext cx="3043555" cy="3087716"/>
          </a:xfrm>
          <a:prstGeom prst="rect">
            <a:avLst/>
          </a:prstGeom>
          <a:noFill/>
          <a:ln w="9525">
            <a:noFill/>
            <a:miter lim="800000"/>
            <a:headEnd/>
            <a:tailEnd/>
          </a:ln>
        </p:spPr>
      </p:pic>
    </p:spTree>
    <p:extLst>
      <p:ext uri="{BB962C8B-B14F-4D97-AF65-F5344CB8AC3E}">
        <p14:creationId xmlns="" xmlns:p14="http://schemas.microsoft.com/office/powerpoint/2010/main" val="1573213382"/>
      </p:ext>
    </p:extLst>
  </p:cSld>
  <p:clrMapOvr>
    <a:masterClrMapping/>
  </p:clrMapOvr>
  <p:timing>
    <p:tnLst>
      <p:par>
        <p:cTn id="1" dur="indefinite" restart="never" nodeType="tmRoot"/>
      </p:par>
    </p:tnLst>
  </p:timing>
</p:sld>
</file>

<file path=ppt/theme/theme1.xml><?xml version="1.0" encoding="utf-8"?>
<a:theme xmlns:a="http://schemas.openxmlformats.org/drawingml/2006/main" name="FinalPowerpoint">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docProps/app.xml><?xml version="1.0" encoding="utf-8"?>
<Properties xmlns="http://schemas.openxmlformats.org/officeDocument/2006/extended-properties" xmlns:vt="http://schemas.openxmlformats.org/officeDocument/2006/docPropsVTypes">
  <Template>FinalPowerpoint</Template>
  <TotalTime>24921</TotalTime>
  <Words>285</Words>
  <Application>Microsoft Office PowerPoint</Application>
  <PresentationFormat>全屏显示(4:3)</PresentationFormat>
  <Paragraphs>76</Paragraphs>
  <Slides>4</Slides>
  <Notes>4</Notes>
  <HiddenSlides>0</HiddenSlides>
  <MMClips>0</MMClips>
  <ScaleCrop>false</ScaleCrop>
  <HeadingPairs>
    <vt:vector size="4" baseType="variant">
      <vt:variant>
        <vt:lpstr>主题</vt:lpstr>
      </vt:variant>
      <vt:variant>
        <vt:i4>3</vt:i4>
      </vt:variant>
      <vt:variant>
        <vt:lpstr>幻灯片标题</vt:lpstr>
      </vt:variant>
      <vt:variant>
        <vt:i4>4</vt:i4>
      </vt:variant>
    </vt:vector>
  </HeadingPairs>
  <TitlesOfParts>
    <vt:vector size="7" baseType="lpstr">
      <vt:lpstr>FinalPowerpoint</vt:lpstr>
      <vt:lpstr>Custom Design</vt:lpstr>
      <vt:lpstr>1_Custom Design</vt:lpstr>
      <vt:lpstr>WF on PTRS multiplexing with other RSs for CP-OFDM</vt:lpstr>
      <vt:lpstr>Background</vt:lpstr>
      <vt:lpstr>Proposal 1</vt:lpstr>
      <vt:lpstr>Examples</vt:lpstr>
    </vt:vector>
  </TitlesOfParts>
  <Company>Texas Instruments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TTI Shortening</dc:title>
  <dc:creator>Workman</dc:creator>
  <cp:lastModifiedBy>ZTE</cp:lastModifiedBy>
  <cp:revision>2643</cp:revision>
  <dcterms:created xsi:type="dcterms:W3CDTF">2007-12-19T20:51:45Z</dcterms:created>
  <dcterms:modified xsi:type="dcterms:W3CDTF">2017-06-29T09:14:34Z</dcterms:modified>
</cp:coreProperties>
</file>