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embeddedFontLst>
    <p:embeddedFont>
      <p:font typeface="宋体" panose="02010600030101010101" pitchFamily="2" charset="-122"/>
      <p:regular r:id="rId7"/>
    </p:embeddedFont>
    <p:embeddedFont>
      <p:font typeface="Ericsson Capital TT" panose="02000503000000020004" pitchFamily="2" charset="0"/>
      <p:regular r:id="rId8"/>
    </p:embeddedFont>
    <p:embeddedFont>
      <p:font typeface="Arial Unicode MS" panose="020B0604020202020204" pitchFamily="34" charset="-128"/>
      <p:regular r:id="rId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624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June 2017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June 2017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June 2017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B26C8-2BAD-4F10-B7AC-11323815CB1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June 2017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E16909-B724-4EC5-9487-F621D8D8E0D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701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June 2017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CAC758-B16D-4447-89B6-724244E89CFD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2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June 2017  |  Page </a:t>
            </a:r>
            <a:fld id="{234E6C49-185D-4BB0-8FA8-755EC795242E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Overview of WFs on PTRS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7" name="正方形/長方形 5"/>
          <p:cNvSpPr/>
          <p:nvPr/>
        </p:nvSpPr>
        <p:spPr>
          <a:xfrm>
            <a:off x="8510139" y="374134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R1-1711914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" name="正方形/長方形 4"/>
          <p:cNvSpPr/>
          <p:nvPr/>
        </p:nvSpPr>
        <p:spPr>
          <a:xfrm>
            <a:off x="524932" y="363881"/>
            <a:ext cx="485959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Meeting #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NR AH2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Qingdao,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P. R. China, 27th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–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30th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June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201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5.1.2.4.4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R1-1711815 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PT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DFT-S-OFDM</a:t>
            </a:r>
          </a:p>
          <a:p>
            <a:pPr lvl="1"/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NTT DOCOMO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Mitsubishi Electric, Huawei, </a:t>
            </a:r>
            <a:r>
              <a:rPr lang="en-US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HiSilicon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Nokia, ASB</a:t>
            </a:r>
          </a:p>
          <a:p>
            <a:pPr lvl="1"/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Contains: Details of pre-DFT</a:t>
            </a:r>
          </a:p>
          <a:p>
            <a:r>
              <a:rPr lang="en-US" altLang="ko-KR" dirty="0"/>
              <a:t>R1-1711nnnn 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PT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DFT-S-OFDM</a:t>
            </a:r>
          </a:p>
          <a:p>
            <a:pPr lvl="1"/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Samsung, Intel, CATT</a:t>
            </a:r>
          </a:p>
          <a:p>
            <a:pPr lvl="1"/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Contains: Dynamic switching of pre and post-DFT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Wf</a:t>
            </a:r>
            <a:r>
              <a:rPr lang="en-US" dirty="0"/>
              <a:t> ON </a:t>
            </a:r>
            <a:r>
              <a:rPr lang="en-US" dirty="0" err="1"/>
              <a:t>pt-rs</a:t>
            </a:r>
            <a:r>
              <a:rPr lang="en-US" dirty="0"/>
              <a:t> FOR </a:t>
            </a:r>
            <a:r>
              <a:rPr lang="en-US" dirty="0" err="1"/>
              <a:t>dft</a:t>
            </a:r>
            <a:r>
              <a:rPr lang="en-US" dirty="0"/>
              <a:t>-s-</a:t>
            </a:r>
            <a:r>
              <a:rPr lang="en-US" dirty="0" err="1"/>
              <a:t>ofdm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041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397600"/>
          </a:xfrm>
        </p:spPr>
        <p:txBody>
          <a:bodyPr>
            <a:normAutofit fontScale="6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ko-KR" dirty="0"/>
              <a:t>R1-1711814 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PT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for CP-OFDM</a:t>
            </a:r>
          </a:p>
          <a:p>
            <a:pPr lvl="1"/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NTT DOCOMO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Ericsson, Nokia, ASB, Panasonic, </a:t>
            </a:r>
            <a:r>
              <a:rPr lang="en-US" altLang="ja-JP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Spreadtrum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ZTE, 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1"/>
            <a:r>
              <a:rPr lang="en-US" dirty="0"/>
              <a:t>Contains: DMRS to PTRS port mapping</a:t>
            </a:r>
            <a:endParaRPr lang="en-US" altLang="ko-KR" dirty="0"/>
          </a:p>
          <a:p>
            <a:pPr marL="457200" indent="-457200">
              <a:buFont typeface="+mj-lt"/>
              <a:buAutoNum type="arabicPeriod"/>
            </a:pPr>
            <a:endParaRPr lang="en-US" altLang="ko-KR" dirty="0"/>
          </a:p>
          <a:p>
            <a:pPr marL="457200" indent="-457200">
              <a:buFont typeface="+mj-lt"/>
              <a:buAutoNum type="arabicPeriod"/>
            </a:pPr>
            <a:r>
              <a:rPr lang="en-US" altLang="ko-KR" dirty="0"/>
              <a:t>R1-1711688 </a:t>
            </a:r>
            <a:r>
              <a:rPr lang="en-US" altLang="zh-CN" dirty="0">
                <a:ea typeface="宋体" pitchFamily="2" charset="-122"/>
              </a:rPr>
              <a:t>Way Forward on PTRS</a:t>
            </a:r>
          </a:p>
          <a:p>
            <a:pPr lvl="1"/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Intel,</a:t>
            </a:r>
            <a:r>
              <a:rPr kumimoji="1" lang="zh-CN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Huawei, </a:t>
            </a:r>
            <a:r>
              <a:rPr kumimoji="1" lang="en-US" altLang="zh-CN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HiSilicon</a:t>
            </a:r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National Instruments, </a:t>
            </a:r>
            <a:r>
              <a:rPr kumimoji="1" lang="en-US" altLang="zh-CN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MediaTek</a:t>
            </a:r>
            <a:endParaRPr kumimoji="1" lang="sv-SE" altLang="zh-CN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1"/>
            <a:r>
              <a:rPr kumimoji="1"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Contains: port association, power boosting, association table</a:t>
            </a:r>
          </a:p>
          <a:p>
            <a:pPr lvl="1"/>
            <a:endParaRPr kumimoji="1" 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ko-KR" dirty="0"/>
              <a:t>R1-1711895 </a:t>
            </a:r>
            <a:r>
              <a:rPr lang="en-US" altLang="zh-CN" dirty="0"/>
              <a:t>WF on Remaining Issues on PTRS for CP-OFDM – Part II</a:t>
            </a:r>
          </a:p>
          <a:p>
            <a:pPr lvl="1"/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Huawei, </a:t>
            </a:r>
            <a:r>
              <a:rPr kumimoji="1" lang="en-US" altLang="zh-CN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HiSilicon</a:t>
            </a:r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kumimoji="1" lang="en-US" altLang="zh-CN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InterDigital</a:t>
            </a:r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kumimoji="1" lang="en-US" altLang="zh-CN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Xinwei</a:t>
            </a:r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Intel, NI, Panasonic, </a:t>
            </a:r>
            <a:r>
              <a:rPr kumimoji="1" lang="en-US" altLang="zh-CN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Spreadtrum</a:t>
            </a:r>
            <a:endParaRPr kumimoji="1" lang="en-US" altLang="zh-CN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1"/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Contains: Selection of RBs that contains PT-RS</a:t>
            </a:r>
          </a:p>
          <a:p>
            <a:pPr lvl="1"/>
            <a:endParaRPr kumimoji="1" lang="en-US" altLang="zh-CN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ko-KR" dirty="0"/>
              <a:t>R1-1711773</a:t>
            </a:r>
            <a:r>
              <a:rPr lang="en-US" altLang="ko-KR" dirty="0">
                <a:solidFill>
                  <a:srgbClr val="000000"/>
                </a:solidFill>
              </a:rPr>
              <a:t>  </a:t>
            </a:r>
            <a:r>
              <a:rPr lang="en-US" altLang="zh-CN" dirty="0">
                <a:ea typeface="宋体" pitchFamily="2" charset="-122"/>
              </a:rPr>
              <a:t>WF on </a:t>
            </a:r>
            <a:r>
              <a:rPr lang="en-US" altLang="zh-CN" dirty="0"/>
              <a:t>PT-RS collision avoidance</a:t>
            </a:r>
          </a:p>
          <a:p>
            <a:pPr lvl="1"/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LG Electronics, Huawei, </a:t>
            </a:r>
            <a:r>
              <a:rPr kumimoji="1" lang="en-US" altLang="ko-KR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CATT, ZTE</a:t>
            </a:r>
          </a:p>
          <a:p>
            <a:pPr lvl="1"/>
            <a:endParaRPr lang="en-US" altLang="ko-KR" dirty="0"/>
          </a:p>
          <a:p>
            <a:pPr marL="457200" indent="-457200">
              <a:buFont typeface="+mj-lt"/>
              <a:buAutoNum type="arabicPeriod"/>
            </a:pPr>
            <a:r>
              <a:rPr lang="en-US" altLang="ko-KR" dirty="0"/>
              <a:t>R1-1711894 </a:t>
            </a:r>
            <a:r>
              <a:rPr lang="en-US" altLang="zh-CN" dirty="0"/>
              <a:t>WF on Remaining Issues on PTRS for CP-OFDM – Part I</a:t>
            </a:r>
          </a:p>
          <a:p>
            <a:pPr lvl="1"/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Huawei, </a:t>
            </a:r>
            <a:r>
              <a:rPr kumimoji="1" lang="en-US" altLang="zh-CN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HiSilicon</a:t>
            </a:r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kumimoji="1" lang="en-US" altLang="zh-CN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InterDigital</a:t>
            </a:r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kumimoji="1" lang="en-US" altLang="zh-CN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Xinwei</a:t>
            </a:r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NI, Panasonic</a:t>
            </a:r>
          </a:p>
          <a:p>
            <a:pPr lvl="1"/>
            <a:r>
              <a:rPr kumimoji="1" lang="en-US" altLang="zh-CN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Contains: Using reserved TBS index, UE assisted PTRS configuration</a:t>
            </a:r>
          </a:p>
          <a:p>
            <a:pPr lvl="1"/>
            <a:endParaRPr lang="en-US" altLang="ko-KR" dirty="0"/>
          </a:p>
          <a:p>
            <a:pPr marL="457200" indent="-457200">
              <a:buFont typeface="+mj-lt"/>
              <a:buAutoNum type="arabicPeriod"/>
            </a:pPr>
            <a:r>
              <a:rPr lang="en-US" altLang="ko-KR" i="1" dirty="0"/>
              <a:t>R1-1711nnnn</a:t>
            </a:r>
            <a:r>
              <a:rPr lang="en-US" altLang="ko-KR" dirty="0"/>
              <a:t> </a:t>
            </a:r>
            <a:r>
              <a:rPr lang="en-US" altLang="zh-CN" dirty="0">
                <a:ea typeface="宋体" pitchFamily="2" charset="-122"/>
              </a:rPr>
              <a:t>WF on </a:t>
            </a:r>
            <a:r>
              <a:rPr lang="en-US" altLang="zh-CN" dirty="0"/>
              <a:t>PT-RS pattern in frequency domain</a:t>
            </a:r>
            <a:endParaRPr lang="en-US" altLang="zh-CN" dirty="0">
              <a:ea typeface="宋体" pitchFamily="2" charset="-122"/>
            </a:endParaRPr>
          </a:p>
          <a:p>
            <a:pPr lvl="1"/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LG Electronics</a:t>
            </a:r>
            <a:endParaRPr kumimoji="1" lang="en-US" altLang="zh-CN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556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Wf</a:t>
            </a:r>
            <a:r>
              <a:rPr lang="en-US" dirty="0"/>
              <a:t> ON </a:t>
            </a:r>
            <a:r>
              <a:rPr lang="en-US" dirty="0" err="1"/>
              <a:t>pt-rs</a:t>
            </a:r>
            <a:r>
              <a:rPr lang="en-US" dirty="0"/>
              <a:t> FOR </a:t>
            </a:r>
            <a:r>
              <a:rPr lang="en-US" dirty="0" err="1"/>
              <a:t>cp-ofdm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6308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375</TotalTime>
  <Words>272</Words>
  <Application>Microsoft Office PowerPoint</Application>
  <PresentationFormat>Widescreen</PresentationFormat>
  <Paragraphs>48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Ericsson Capital TT</vt:lpstr>
      <vt:lpstr>Arial Unicode MS</vt:lpstr>
      <vt:lpstr>Arial</vt:lpstr>
      <vt:lpstr>PresentationTemplate2011</vt:lpstr>
      <vt:lpstr>Overview of WFs on PTRS</vt:lpstr>
      <vt:lpstr>Wf ON pt-rs FOR dft-s-ofdm</vt:lpstr>
      <vt:lpstr>Wf ON pt-rs FOR cp-ofdm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WFs on PTRS</dc:title>
  <dc:creator/>
  <cp:keywords/>
  <dc:description>Rev PA1</dc:description>
  <cp:lastModifiedBy>Mattias Frenne</cp:lastModifiedBy>
  <cp:revision>19</cp:revision>
  <dcterms:created xsi:type="dcterms:W3CDTF">2017-06-27T07:41:03Z</dcterms:created>
  <dcterms:modified xsi:type="dcterms:W3CDTF">2017-06-29T09:09:17Z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>June 2017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2017-06-27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